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076136842" r:id="rId2"/>
    <p:sldId id="2076136843" r:id="rId3"/>
    <p:sldId id="2076136844" r:id="rId4"/>
    <p:sldId id="2076136845" r:id="rId5"/>
    <p:sldId id="2076136846" r:id="rId6"/>
    <p:sldId id="2076136847" r:id="rId7"/>
    <p:sldId id="2076136848" r:id="rId8"/>
    <p:sldId id="2076136849" r:id="rId9"/>
    <p:sldId id="2076136862" r:id="rId10"/>
    <p:sldId id="2076136863" r:id="rId11"/>
    <p:sldId id="2076136864" r:id="rId12"/>
    <p:sldId id="2076136866" r:id="rId13"/>
    <p:sldId id="2076136850" r:id="rId14"/>
    <p:sldId id="2076136851" r:id="rId15"/>
    <p:sldId id="2076136852" r:id="rId16"/>
    <p:sldId id="2076136853" r:id="rId17"/>
    <p:sldId id="2076136854" r:id="rId18"/>
    <p:sldId id="2076136855" r:id="rId19"/>
    <p:sldId id="2076136856" r:id="rId20"/>
    <p:sldId id="2076136857" r:id="rId21"/>
    <p:sldId id="2076136858" r:id="rId22"/>
    <p:sldId id="2076136859" r:id="rId23"/>
    <p:sldId id="2076136860" r:id="rId24"/>
    <p:sldId id="2076136865" r:id="rId25"/>
    <p:sldId id="2076136870" r:id="rId26"/>
    <p:sldId id="42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65B09F-0067-C048-BCCA-D514F17250B3}">
          <p14:sldIdLst>
            <p14:sldId id="2076136842"/>
            <p14:sldId id="2076136843"/>
            <p14:sldId id="2076136844"/>
            <p14:sldId id="2076136845"/>
            <p14:sldId id="2076136846"/>
            <p14:sldId id="2076136847"/>
            <p14:sldId id="2076136848"/>
            <p14:sldId id="2076136849"/>
            <p14:sldId id="2076136862"/>
            <p14:sldId id="2076136863"/>
            <p14:sldId id="2076136864"/>
            <p14:sldId id="2076136866"/>
            <p14:sldId id="2076136850"/>
            <p14:sldId id="2076136851"/>
            <p14:sldId id="2076136852"/>
            <p14:sldId id="2076136853"/>
            <p14:sldId id="2076136854"/>
            <p14:sldId id="2076136855"/>
            <p14:sldId id="2076136856"/>
            <p14:sldId id="2076136857"/>
            <p14:sldId id="2076136858"/>
            <p14:sldId id="2076136859"/>
            <p14:sldId id="2076136860"/>
            <p14:sldId id="2076136865"/>
            <p14:sldId id="2076136870"/>
            <p14:sldId id="421"/>
          </p14:sldIdLst>
        </p14:section>
      </p14:sectionLst>
    </p:ext>
    <p:ext uri="{EFAFB233-063F-42B5-8137-9DF3F51BA10A}">
      <p15:sldGuideLst xmlns:p15="http://schemas.microsoft.com/office/powerpoint/2012/main">
        <p15:guide id="1" pos="6144" userDrawn="1">
          <p15:clr>
            <a:srgbClr val="A4A3A4"/>
          </p15:clr>
        </p15:guide>
        <p15:guide id="2" orient="horz" pos="3648" userDrawn="1">
          <p15:clr>
            <a:srgbClr val="A4A3A4"/>
          </p15:clr>
        </p15:guide>
        <p15:guide id="3" orient="horz" pos="1104" userDrawn="1">
          <p15:clr>
            <a:srgbClr val="A4A3A4"/>
          </p15:clr>
        </p15:guide>
        <p15:guide id="4" orient="horz" pos="1368" userDrawn="1">
          <p15:clr>
            <a:srgbClr val="A4A3A4"/>
          </p15:clr>
        </p15:guide>
        <p15:guide id="5" orient="horz" pos="2592" userDrawn="1">
          <p15:clr>
            <a:srgbClr val="A4A3A4"/>
          </p15:clr>
        </p15:guide>
        <p15:guide id="6" orient="horz" pos="288" userDrawn="1">
          <p15:clr>
            <a:srgbClr val="A4A3A4"/>
          </p15:clr>
        </p15:guide>
        <p15:guide id="7" orient="horz" pos="984" userDrawn="1">
          <p15:clr>
            <a:srgbClr val="A4A3A4"/>
          </p15:clr>
        </p15:guide>
        <p15:guide id="8" orient="horz" pos="3960" userDrawn="1">
          <p15:clr>
            <a:srgbClr val="A4A3A4"/>
          </p15:clr>
        </p15:guide>
        <p15:guide id="9" orient="horz" pos="1272" userDrawn="1">
          <p15:clr>
            <a:srgbClr val="A4A3A4"/>
          </p15:clr>
        </p15:guide>
        <p15:guide id="10" orient="horz" pos="648" userDrawn="1">
          <p15:clr>
            <a:srgbClr val="A4A3A4"/>
          </p15:clr>
        </p15:guide>
        <p15:guide id="11" pos="7200" userDrawn="1">
          <p15:clr>
            <a:srgbClr val="A4A3A4"/>
          </p15:clr>
        </p15:guide>
        <p15:guide id="12" pos="5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aime Romero" initials="JR" lastIdx="2" clrIdx="6">
    <p:extLst>
      <p:ext uri="{19B8F6BF-5375-455C-9EA6-DF929625EA0E}">
        <p15:presenceInfo xmlns:p15="http://schemas.microsoft.com/office/powerpoint/2012/main" userId="S::jromero@fortinet-us.com::a6737556-f535-4cd2-b393-ffddaf4d8799" providerId="AD"/>
      </p:ext>
    </p:extLst>
  </p:cmAuthor>
  <p:cmAuthor id="1" name="Peter Newton" initials="PN" lastIdx="3" clrIdx="0">
    <p:extLst>
      <p:ext uri="{19B8F6BF-5375-455C-9EA6-DF929625EA0E}">
        <p15:presenceInfo xmlns:p15="http://schemas.microsoft.com/office/powerpoint/2012/main" userId="S-1-5-21-1960408961-1383384898-1957994488-4996625" providerId="AD"/>
      </p:ext>
    </p:extLst>
  </p:cmAuthor>
  <p:cmAuthor id="2" name="Microsoft Office User" initials="Office" lastIdx="32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3" name="Joe App" initials="JA" lastIdx="4" clrIdx="2"/>
  <p:cmAuthor id="4" name="Howard Poston" initials="HP" lastIdx="10" clrIdx="3">
    <p:extLst>
      <p:ext uri="{19B8F6BF-5375-455C-9EA6-DF929625EA0E}">
        <p15:presenceInfo xmlns:p15="http://schemas.microsoft.com/office/powerpoint/2012/main" userId="7b842ffa434f5d8d" providerId="Windows Live"/>
      </p:ext>
    </p:extLst>
  </p:cmAuthor>
  <p:cmAuthor id="5" name="Joseph App" initials="JA" lastIdx="13" clrIdx="4">
    <p:extLst>
      <p:ext uri="{19B8F6BF-5375-455C-9EA6-DF929625EA0E}">
        <p15:presenceInfo xmlns:p15="http://schemas.microsoft.com/office/powerpoint/2012/main" userId="S::joseph.app@navajocompany.com::bf1f0e64-9409-4202-adcc-c961e4dcd623" providerId="AD"/>
      </p:ext>
    </p:extLst>
  </p:cmAuthor>
  <p:cmAuthor id="6" name="Sandra Wheatley Smerdon" initials="SS" lastIdx="4" clrIdx="5">
    <p:extLst>
      <p:ext uri="{19B8F6BF-5375-455C-9EA6-DF929625EA0E}">
        <p15:presenceInfo xmlns:p15="http://schemas.microsoft.com/office/powerpoint/2012/main" userId="S::swheatley@fortinet-us.com::8d26bc59-81f0-44ce-a96e-48ba1e39c2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8F4"/>
    <a:srgbClr val="FF0000"/>
    <a:srgbClr val="69D1E3"/>
    <a:srgbClr val="FFA600"/>
    <a:srgbClr val="DA281C"/>
    <a:srgbClr val="E4E5E6"/>
    <a:srgbClr val="000000"/>
    <a:srgbClr val="415152"/>
    <a:srgbClr val="8566AC"/>
    <a:srgbClr val="22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5" dt="2021-03-19T18:38:48.187"/>
    <p1510:client id="{8078F947-1088-959D-2796-D1E76E53D077}" v="90" dt="2021-03-19T17:03:12.420"/>
    <p1510:client id="{C48F5AA8-4A17-447B-9FFC-33A371ACD6EA}" v="2" dt="2021-03-19T18:30:19.746"/>
    <p1510:client id="{D56EC727-A0E1-FC49-BC5F-B4AE89BFFEDB}" v="738" dt="2021-03-19T19:12:38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2"/>
    <p:restoredTop sz="70157" autoAdjust="0"/>
  </p:normalViewPr>
  <p:slideViewPr>
    <p:cSldViewPr snapToGrid="0" snapToObjects="1">
      <p:cViewPr varScale="1">
        <p:scale>
          <a:sx n="45" d="100"/>
          <a:sy n="45" d="100"/>
        </p:scale>
        <p:origin x="1220" y="44"/>
      </p:cViewPr>
      <p:guideLst>
        <p:guide pos="6144"/>
        <p:guide orient="horz" pos="3648"/>
        <p:guide orient="horz" pos="1104"/>
        <p:guide orient="horz" pos="1368"/>
        <p:guide orient="horz" pos="2592"/>
        <p:guide orient="horz" pos="288"/>
        <p:guide orient="horz" pos="984"/>
        <p:guide orient="horz" pos="3960"/>
        <p:guide orient="horz" pos="1272"/>
        <p:guide orient="horz" pos="648"/>
        <p:guide pos="7200"/>
        <p:guide pos="52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75F02-A950-4FA6-A2D8-62BA3B84A05C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11F433-93F4-45FF-8607-71C50D0C03DB}">
      <dgm:prSet phldrT="[Text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2400" dirty="0" smtClean="0"/>
            <a:t>Переход по ссылке</a:t>
          </a:r>
          <a:endParaRPr lang="en-US" sz="2400" dirty="0"/>
        </a:p>
      </dgm:t>
    </dgm:pt>
    <dgm:pt modelId="{68C8EE45-D943-42D0-8B06-210C75417F52}" type="parTrans" cxnId="{9A90A4ED-AC3E-42A5-B0A1-2630EA042343}">
      <dgm:prSet/>
      <dgm:spPr/>
      <dgm:t>
        <a:bodyPr/>
        <a:lstStyle/>
        <a:p>
          <a:endParaRPr lang="en-US"/>
        </a:p>
      </dgm:t>
    </dgm:pt>
    <dgm:pt modelId="{5C224485-7CB0-40ED-BE48-3F6C258D9432}" type="sibTrans" cxnId="{9A90A4ED-AC3E-42A5-B0A1-2630EA04234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AECE496C-6B84-44C3-98C1-34CD11645261}">
      <dgm:prSet phldrT="[Text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600" dirty="0" smtClean="0"/>
            <a:t>Анализ контента</a:t>
          </a:r>
          <a:endParaRPr lang="en-US" sz="1600" dirty="0"/>
        </a:p>
      </dgm:t>
    </dgm:pt>
    <dgm:pt modelId="{62D0FCD6-191F-4406-84DE-9FA854420D8A}" type="parTrans" cxnId="{6A843D1C-2CDA-4E8B-A905-043911645ACE}">
      <dgm:prSet/>
      <dgm:spPr/>
      <dgm:t>
        <a:bodyPr/>
        <a:lstStyle/>
        <a:p>
          <a:endParaRPr lang="en-US"/>
        </a:p>
      </dgm:t>
    </dgm:pt>
    <dgm:pt modelId="{50D8EA0D-E2BC-4980-80FB-D83175F96B78}" type="sibTrans" cxnId="{6A843D1C-2CDA-4E8B-A905-043911645AC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AF297527-1190-4E3B-9095-B55F1437C8EB}">
      <dgm:prSet phldrT="[Text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2400" dirty="0" smtClean="0"/>
            <a:t>Сбор </a:t>
          </a:r>
          <a:r>
            <a:rPr lang="en-US" sz="2400" dirty="0" smtClean="0"/>
            <a:t>IOC</a:t>
          </a:r>
          <a:endParaRPr lang="en-US" sz="2400" dirty="0"/>
        </a:p>
      </dgm:t>
    </dgm:pt>
    <dgm:pt modelId="{187D5817-9DFB-4A2A-BAFC-EC4E815EC9EB}" type="parTrans" cxnId="{098E510E-2F4B-45E4-9CBC-F214F02E64DD}">
      <dgm:prSet/>
      <dgm:spPr/>
      <dgm:t>
        <a:bodyPr/>
        <a:lstStyle/>
        <a:p>
          <a:endParaRPr lang="en-US"/>
        </a:p>
      </dgm:t>
    </dgm:pt>
    <dgm:pt modelId="{BFE678A1-63CE-489D-8F93-89EEB0799776}" type="sibTrans" cxnId="{098E510E-2F4B-45E4-9CBC-F214F02E64D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73AB9546-2CF3-419E-8E36-A8B6DF9A1BB7}">
      <dgm:prSet phldrT="[Text]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ru-RU" dirty="0" smtClean="0"/>
            <a:t>Поиск </a:t>
          </a:r>
          <a:r>
            <a:rPr lang="en-US" dirty="0" smtClean="0"/>
            <a:t>IOC </a:t>
          </a:r>
          <a:r>
            <a:rPr lang="ru-RU" dirty="0" smtClean="0"/>
            <a:t>в почте</a:t>
          </a:r>
          <a:endParaRPr lang="en-US" dirty="0"/>
        </a:p>
      </dgm:t>
    </dgm:pt>
    <dgm:pt modelId="{046FCE0A-2FCD-45EA-8533-B44F5EF838BF}" type="parTrans" cxnId="{A36F8D6D-4C41-44CB-9DE6-E0342E5D83C2}">
      <dgm:prSet/>
      <dgm:spPr/>
      <dgm:t>
        <a:bodyPr/>
        <a:lstStyle/>
        <a:p>
          <a:endParaRPr lang="en-US"/>
        </a:p>
      </dgm:t>
    </dgm:pt>
    <dgm:pt modelId="{102D8060-03AF-4FCC-9E11-F87C8278E8DE}" type="sibTrans" cxnId="{A36F8D6D-4C41-44CB-9DE6-E0342E5D83C2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940846C-8A42-45EC-A70F-2B9D1B39F676}">
      <dgm:prSet phldrT="[Text]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ru-RU" dirty="0" smtClean="0"/>
            <a:t>Поиск </a:t>
          </a:r>
          <a:r>
            <a:rPr lang="en-US" dirty="0" smtClean="0"/>
            <a:t>IOC </a:t>
          </a:r>
          <a:r>
            <a:rPr lang="ru-RU" dirty="0" smtClean="0"/>
            <a:t>на рабочих станциях </a:t>
          </a:r>
          <a:endParaRPr lang="en-US" dirty="0"/>
        </a:p>
      </dgm:t>
    </dgm:pt>
    <dgm:pt modelId="{BFFFEE63-401E-48B7-871C-B4FC37BD4AA9}" type="parTrans" cxnId="{E97BFAB1-5671-4A1E-ACBB-39818A136A63}">
      <dgm:prSet/>
      <dgm:spPr/>
      <dgm:t>
        <a:bodyPr/>
        <a:lstStyle/>
        <a:p>
          <a:endParaRPr lang="en-US"/>
        </a:p>
      </dgm:t>
    </dgm:pt>
    <dgm:pt modelId="{D0A6DB72-4F82-4E4C-9CD1-27877AD374F1}" type="sibTrans" cxnId="{E97BFAB1-5671-4A1E-ACBB-39818A136A6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F2590281-0E19-4EE8-B531-559D10BA56D9}">
      <dgm:prSet phldrT="[Text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400" dirty="0" smtClean="0"/>
            <a:t>Реагирование…</a:t>
          </a:r>
          <a:endParaRPr lang="en-US" sz="1400" dirty="0"/>
        </a:p>
      </dgm:t>
    </dgm:pt>
    <dgm:pt modelId="{BFDE84ED-6A14-49A5-8973-0E0590D1CEFD}" type="parTrans" cxnId="{525622DC-FC86-4A62-9277-2E4A154C6D2C}">
      <dgm:prSet/>
      <dgm:spPr/>
      <dgm:t>
        <a:bodyPr/>
        <a:lstStyle/>
        <a:p>
          <a:endParaRPr lang="en-US"/>
        </a:p>
      </dgm:t>
    </dgm:pt>
    <dgm:pt modelId="{1487F39D-8D16-4234-A3CD-B8B584FF3182}" type="sibTrans" cxnId="{525622DC-FC86-4A62-9277-2E4A154C6D2C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BE07615B-D397-47B6-92E8-A52CEF111E13}" type="pres">
      <dgm:prSet presAssocID="{53875F02-A950-4FA6-A2D8-62BA3B84A05C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404081A-5FFE-484B-AAB3-886A914E65AE}" type="pres">
      <dgm:prSet presAssocID="{2311F433-93F4-45FF-8607-71C50D0C03DB}" presName="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199D3-6ED5-4A43-A27E-4039D5D9AE53}" type="pres">
      <dgm:prSet presAssocID="{5C224485-7CB0-40ED-BE48-3F6C258D943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A3F80E1-86AF-4ACC-8BB3-3B504FA6CFCA}" type="pres">
      <dgm:prSet presAssocID="{AECE496C-6B84-44C3-98C1-34CD11645261}" presName="middleNode" presStyleCnt="0"/>
      <dgm:spPr/>
    </dgm:pt>
    <dgm:pt modelId="{7F6CCA36-E416-4E44-AA96-24C1D0E35443}" type="pres">
      <dgm:prSet presAssocID="{AECE496C-6B84-44C3-98C1-34CD11645261}" presName="padding" presStyleLbl="node1" presStyleIdx="0" presStyleCnt="6"/>
      <dgm:spPr/>
    </dgm:pt>
    <dgm:pt modelId="{26CBCFE1-A98D-4AF0-B53B-BCBAB59B3CE0}" type="pres">
      <dgm:prSet presAssocID="{AECE496C-6B84-44C3-98C1-34CD11645261}" presName="shap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AE94C-C9AB-4210-83E1-732720C7BD81}" type="pres">
      <dgm:prSet presAssocID="{50D8EA0D-E2BC-4980-80FB-D83175F96B7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808539F-CA91-4269-9F8D-422705DC439E}" type="pres">
      <dgm:prSet presAssocID="{AF297527-1190-4E3B-9095-B55F1437C8EB}" presName="middleNode" presStyleCnt="0"/>
      <dgm:spPr/>
    </dgm:pt>
    <dgm:pt modelId="{C9E7C102-DC3A-424C-9BAC-8DFE44213AE1}" type="pres">
      <dgm:prSet presAssocID="{AF297527-1190-4E3B-9095-B55F1437C8EB}" presName="padding" presStyleLbl="node1" presStyleIdx="1" presStyleCnt="6"/>
      <dgm:spPr/>
    </dgm:pt>
    <dgm:pt modelId="{350C79A6-039D-4425-8723-A90FA852225F}" type="pres">
      <dgm:prSet presAssocID="{AF297527-1190-4E3B-9095-B55F1437C8EB}" presName="shap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EED98-12BF-4BA6-9CF5-5B9A323DFD28}" type="pres">
      <dgm:prSet presAssocID="{BFE678A1-63CE-489D-8F93-89EEB079977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72C6806-64C4-4496-847A-2DE02B42A687}" type="pres">
      <dgm:prSet presAssocID="{73AB9546-2CF3-419E-8E36-A8B6DF9A1BB7}" presName="middleNode" presStyleCnt="0"/>
      <dgm:spPr/>
    </dgm:pt>
    <dgm:pt modelId="{1AC9AB31-AFFB-4182-BE56-9D8BFF7CC49B}" type="pres">
      <dgm:prSet presAssocID="{73AB9546-2CF3-419E-8E36-A8B6DF9A1BB7}" presName="padding" presStyleLbl="node1" presStyleIdx="2" presStyleCnt="6"/>
      <dgm:spPr/>
    </dgm:pt>
    <dgm:pt modelId="{656821B4-E97B-4221-9338-02C808FBA72D}" type="pres">
      <dgm:prSet presAssocID="{73AB9546-2CF3-419E-8E36-A8B6DF9A1BB7}" presName="shap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6C3A0-FE26-4C3B-86A1-37368B162D34}" type="pres">
      <dgm:prSet presAssocID="{102D8060-03AF-4FCC-9E11-F87C8278E8D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7022F8C-7747-4F0E-ACFB-4B1DB38DA430}" type="pres">
      <dgm:prSet presAssocID="{D940846C-8A42-45EC-A70F-2B9D1B39F676}" presName="middleNode" presStyleCnt="0"/>
      <dgm:spPr/>
    </dgm:pt>
    <dgm:pt modelId="{60AF95D1-5431-4353-BD9C-F6E96F9A5394}" type="pres">
      <dgm:prSet presAssocID="{D940846C-8A42-45EC-A70F-2B9D1B39F676}" presName="padding" presStyleLbl="node1" presStyleIdx="3" presStyleCnt="6"/>
      <dgm:spPr/>
    </dgm:pt>
    <dgm:pt modelId="{C55A4943-1F57-4924-9802-A32D823356DB}" type="pres">
      <dgm:prSet presAssocID="{D940846C-8A42-45EC-A70F-2B9D1B39F676}" presName="shap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DA407-677E-4574-BE1D-10AABC81237B}" type="pres">
      <dgm:prSet presAssocID="{D0A6DB72-4F82-4E4C-9CD1-27877AD374F1}" presName="sibTrans" presStyleLbl="sibTrans2D1" presStyleIdx="4" presStyleCnt="5"/>
      <dgm:spPr/>
      <dgm:t>
        <a:bodyPr/>
        <a:lstStyle/>
        <a:p>
          <a:endParaRPr lang="en-US"/>
        </a:p>
      </dgm:t>
    </dgm:pt>
    <dgm:pt modelId="{8DFDF117-5BB0-4571-96FD-AEAD733F44DB}" type="pres">
      <dgm:prSet presAssocID="{F2590281-0E19-4EE8-B531-559D10BA56D9}" presName="las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DD9096-EEA0-4ACD-B99F-68CC569A8FDB}" type="presOf" srcId="{73AB9546-2CF3-419E-8E36-A8B6DF9A1BB7}" destId="{656821B4-E97B-4221-9338-02C808FBA72D}" srcOrd="0" destOrd="0" presId="urn:microsoft.com/office/officeart/2005/8/layout/bProcess2"/>
    <dgm:cxn modelId="{098E510E-2F4B-45E4-9CBC-F214F02E64DD}" srcId="{53875F02-A950-4FA6-A2D8-62BA3B84A05C}" destId="{AF297527-1190-4E3B-9095-B55F1437C8EB}" srcOrd="2" destOrd="0" parTransId="{187D5817-9DFB-4A2A-BAFC-EC4E815EC9EB}" sibTransId="{BFE678A1-63CE-489D-8F93-89EEB0799776}"/>
    <dgm:cxn modelId="{3B850120-B7B2-4EB1-ABF8-EDAAE7C5FA17}" type="presOf" srcId="{2311F433-93F4-45FF-8607-71C50D0C03DB}" destId="{C404081A-5FFE-484B-AAB3-886A914E65AE}" srcOrd="0" destOrd="0" presId="urn:microsoft.com/office/officeart/2005/8/layout/bProcess2"/>
    <dgm:cxn modelId="{C96F27AE-221E-4BB0-98EF-80B1276A57C1}" type="presOf" srcId="{BFE678A1-63CE-489D-8F93-89EEB0799776}" destId="{5C2EED98-12BF-4BA6-9CF5-5B9A323DFD28}" srcOrd="0" destOrd="0" presId="urn:microsoft.com/office/officeart/2005/8/layout/bProcess2"/>
    <dgm:cxn modelId="{525622DC-FC86-4A62-9277-2E4A154C6D2C}" srcId="{53875F02-A950-4FA6-A2D8-62BA3B84A05C}" destId="{F2590281-0E19-4EE8-B531-559D10BA56D9}" srcOrd="5" destOrd="0" parTransId="{BFDE84ED-6A14-49A5-8973-0E0590D1CEFD}" sibTransId="{1487F39D-8D16-4234-A3CD-B8B584FF3182}"/>
    <dgm:cxn modelId="{7010EE20-B7A3-45C7-848E-CDB976F50641}" type="presOf" srcId="{D940846C-8A42-45EC-A70F-2B9D1B39F676}" destId="{C55A4943-1F57-4924-9802-A32D823356DB}" srcOrd="0" destOrd="0" presId="urn:microsoft.com/office/officeart/2005/8/layout/bProcess2"/>
    <dgm:cxn modelId="{CE203BBF-54E5-48CE-B459-1B84D78416D7}" type="presOf" srcId="{102D8060-03AF-4FCC-9E11-F87C8278E8DE}" destId="{3BF6C3A0-FE26-4C3B-86A1-37368B162D34}" srcOrd="0" destOrd="0" presId="urn:microsoft.com/office/officeart/2005/8/layout/bProcess2"/>
    <dgm:cxn modelId="{05CDDB12-C7E9-4B3B-B9FF-BC7921E31944}" type="presOf" srcId="{AECE496C-6B84-44C3-98C1-34CD11645261}" destId="{26CBCFE1-A98D-4AF0-B53B-BCBAB59B3CE0}" srcOrd="0" destOrd="0" presId="urn:microsoft.com/office/officeart/2005/8/layout/bProcess2"/>
    <dgm:cxn modelId="{6A843D1C-2CDA-4E8B-A905-043911645ACE}" srcId="{53875F02-A950-4FA6-A2D8-62BA3B84A05C}" destId="{AECE496C-6B84-44C3-98C1-34CD11645261}" srcOrd="1" destOrd="0" parTransId="{62D0FCD6-191F-4406-84DE-9FA854420D8A}" sibTransId="{50D8EA0D-E2BC-4980-80FB-D83175F96B78}"/>
    <dgm:cxn modelId="{2176A509-5551-4D24-9171-5B48F9089492}" type="presOf" srcId="{D0A6DB72-4F82-4E4C-9CD1-27877AD374F1}" destId="{556DA407-677E-4574-BE1D-10AABC81237B}" srcOrd="0" destOrd="0" presId="urn:microsoft.com/office/officeart/2005/8/layout/bProcess2"/>
    <dgm:cxn modelId="{BE512C35-B9C9-4481-85C1-07A1E2E9CAA9}" type="presOf" srcId="{5C224485-7CB0-40ED-BE48-3F6C258D9432}" destId="{EC5199D3-6ED5-4A43-A27E-4039D5D9AE53}" srcOrd="0" destOrd="0" presId="urn:microsoft.com/office/officeart/2005/8/layout/bProcess2"/>
    <dgm:cxn modelId="{392122C8-BC8F-4491-B5B9-A565E35D619F}" type="presOf" srcId="{50D8EA0D-E2BC-4980-80FB-D83175F96B78}" destId="{5BEAE94C-C9AB-4210-83E1-732720C7BD81}" srcOrd="0" destOrd="0" presId="urn:microsoft.com/office/officeart/2005/8/layout/bProcess2"/>
    <dgm:cxn modelId="{AD8A6B52-9727-4E70-B1DB-3CAD52A5849B}" type="presOf" srcId="{AF297527-1190-4E3B-9095-B55F1437C8EB}" destId="{350C79A6-039D-4425-8723-A90FA852225F}" srcOrd="0" destOrd="0" presId="urn:microsoft.com/office/officeart/2005/8/layout/bProcess2"/>
    <dgm:cxn modelId="{E97BFAB1-5671-4A1E-ACBB-39818A136A63}" srcId="{53875F02-A950-4FA6-A2D8-62BA3B84A05C}" destId="{D940846C-8A42-45EC-A70F-2B9D1B39F676}" srcOrd="4" destOrd="0" parTransId="{BFFFEE63-401E-48B7-871C-B4FC37BD4AA9}" sibTransId="{D0A6DB72-4F82-4E4C-9CD1-27877AD374F1}"/>
    <dgm:cxn modelId="{9A90A4ED-AC3E-42A5-B0A1-2630EA042343}" srcId="{53875F02-A950-4FA6-A2D8-62BA3B84A05C}" destId="{2311F433-93F4-45FF-8607-71C50D0C03DB}" srcOrd="0" destOrd="0" parTransId="{68C8EE45-D943-42D0-8B06-210C75417F52}" sibTransId="{5C224485-7CB0-40ED-BE48-3F6C258D9432}"/>
    <dgm:cxn modelId="{540563BF-0B30-4CFA-B8BD-58DBADD05B7D}" type="presOf" srcId="{53875F02-A950-4FA6-A2D8-62BA3B84A05C}" destId="{BE07615B-D397-47B6-92E8-A52CEF111E13}" srcOrd="0" destOrd="0" presId="urn:microsoft.com/office/officeart/2005/8/layout/bProcess2"/>
    <dgm:cxn modelId="{CDD2540C-B168-4C69-9352-07839C53CCFC}" type="presOf" srcId="{F2590281-0E19-4EE8-B531-559D10BA56D9}" destId="{8DFDF117-5BB0-4571-96FD-AEAD733F44DB}" srcOrd="0" destOrd="0" presId="urn:microsoft.com/office/officeart/2005/8/layout/bProcess2"/>
    <dgm:cxn modelId="{A36F8D6D-4C41-44CB-9DE6-E0342E5D83C2}" srcId="{53875F02-A950-4FA6-A2D8-62BA3B84A05C}" destId="{73AB9546-2CF3-419E-8E36-A8B6DF9A1BB7}" srcOrd="3" destOrd="0" parTransId="{046FCE0A-2FCD-45EA-8533-B44F5EF838BF}" sibTransId="{102D8060-03AF-4FCC-9E11-F87C8278E8DE}"/>
    <dgm:cxn modelId="{6F1852BC-A730-4394-8321-B472EF16170D}" type="presParOf" srcId="{BE07615B-D397-47B6-92E8-A52CEF111E13}" destId="{C404081A-5FFE-484B-AAB3-886A914E65AE}" srcOrd="0" destOrd="0" presId="urn:microsoft.com/office/officeart/2005/8/layout/bProcess2"/>
    <dgm:cxn modelId="{5CA4B1B2-95FE-4999-94C4-3D3958A0321A}" type="presParOf" srcId="{BE07615B-D397-47B6-92E8-A52CEF111E13}" destId="{EC5199D3-6ED5-4A43-A27E-4039D5D9AE53}" srcOrd="1" destOrd="0" presId="urn:microsoft.com/office/officeart/2005/8/layout/bProcess2"/>
    <dgm:cxn modelId="{6126E53C-F7A1-4AC8-9148-A3EFB2F4DF01}" type="presParOf" srcId="{BE07615B-D397-47B6-92E8-A52CEF111E13}" destId="{1A3F80E1-86AF-4ACC-8BB3-3B504FA6CFCA}" srcOrd="2" destOrd="0" presId="urn:microsoft.com/office/officeart/2005/8/layout/bProcess2"/>
    <dgm:cxn modelId="{371BDB0B-59E6-4885-869C-5BA4C679607E}" type="presParOf" srcId="{1A3F80E1-86AF-4ACC-8BB3-3B504FA6CFCA}" destId="{7F6CCA36-E416-4E44-AA96-24C1D0E35443}" srcOrd="0" destOrd="0" presId="urn:microsoft.com/office/officeart/2005/8/layout/bProcess2"/>
    <dgm:cxn modelId="{9892B6DB-850A-4D59-925B-0FF35D1B15F0}" type="presParOf" srcId="{1A3F80E1-86AF-4ACC-8BB3-3B504FA6CFCA}" destId="{26CBCFE1-A98D-4AF0-B53B-BCBAB59B3CE0}" srcOrd="1" destOrd="0" presId="urn:microsoft.com/office/officeart/2005/8/layout/bProcess2"/>
    <dgm:cxn modelId="{B300ADD2-3512-41C9-AC83-D48002D34DF1}" type="presParOf" srcId="{BE07615B-D397-47B6-92E8-A52CEF111E13}" destId="{5BEAE94C-C9AB-4210-83E1-732720C7BD81}" srcOrd="3" destOrd="0" presId="urn:microsoft.com/office/officeart/2005/8/layout/bProcess2"/>
    <dgm:cxn modelId="{B71F7674-D292-4CA8-A093-35E01380FD31}" type="presParOf" srcId="{BE07615B-D397-47B6-92E8-A52CEF111E13}" destId="{F808539F-CA91-4269-9F8D-422705DC439E}" srcOrd="4" destOrd="0" presId="urn:microsoft.com/office/officeart/2005/8/layout/bProcess2"/>
    <dgm:cxn modelId="{BD77E5B0-DB29-45CD-8B34-46CB7F584E1F}" type="presParOf" srcId="{F808539F-CA91-4269-9F8D-422705DC439E}" destId="{C9E7C102-DC3A-424C-9BAC-8DFE44213AE1}" srcOrd="0" destOrd="0" presId="urn:microsoft.com/office/officeart/2005/8/layout/bProcess2"/>
    <dgm:cxn modelId="{0A02712D-5680-4646-B488-8A826AAECC30}" type="presParOf" srcId="{F808539F-CA91-4269-9F8D-422705DC439E}" destId="{350C79A6-039D-4425-8723-A90FA852225F}" srcOrd="1" destOrd="0" presId="urn:microsoft.com/office/officeart/2005/8/layout/bProcess2"/>
    <dgm:cxn modelId="{4A10533F-CF6A-4353-927F-05437CFBF0BD}" type="presParOf" srcId="{BE07615B-D397-47B6-92E8-A52CEF111E13}" destId="{5C2EED98-12BF-4BA6-9CF5-5B9A323DFD28}" srcOrd="5" destOrd="0" presId="urn:microsoft.com/office/officeart/2005/8/layout/bProcess2"/>
    <dgm:cxn modelId="{10DD8F48-5423-43B8-A32F-6D0E4D1A3376}" type="presParOf" srcId="{BE07615B-D397-47B6-92E8-A52CEF111E13}" destId="{672C6806-64C4-4496-847A-2DE02B42A687}" srcOrd="6" destOrd="0" presId="urn:microsoft.com/office/officeart/2005/8/layout/bProcess2"/>
    <dgm:cxn modelId="{F5D78561-8DC6-4693-80A5-A0D6BD227DCD}" type="presParOf" srcId="{672C6806-64C4-4496-847A-2DE02B42A687}" destId="{1AC9AB31-AFFB-4182-BE56-9D8BFF7CC49B}" srcOrd="0" destOrd="0" presId="urn:microsoft.com/office/officeart/2005/8/layout/bProcess2"/>
    <dgm:cxn modelId="{951D5BD7-5BC9-4E9B-B577-9E46ABF8DD92}" type="presParOf" srcId="{672C6806-64C4-4496-847A-2DE02B42A687}" destId="{656821B4-E97B-4221-9338-02C808FBA72D}" srcOrd="1" destOrd="0" presId="urn:microsoft.com/office/officeart/2005/8/layout/bProcess2"/>
    <dgm:cxn modelId="{6CB5BE65-837F-40A5-95DE-ADC604628CFB}" type="presParOf" srcId="{BE07615B-D397-47B6-92E8-A52CEF111E13}" destId="{3BF6C3A0-FE26-4C3B-86A1-37368B162D34}" srcOrd="7" destOrd="0" presId="urn:microsoft.com/office/officeart/2005/8/layout/bProcess2"/>
    <dgm:cxn modelId="{83684562-7A87-4366-8532-B43CEA2554AA}" type="presParOf" srcId="{BE07615B-D397-47B6-92E8-A52CEF111E13}" destId="{67022F8C-7747-4F0E-ACFB-4B1DB38DA430}" srcOrd="8" destOrd="0" presId="urn:microsoft.com/office/officeart/2005/8/layout/bProcess2"/>
    <dgm:cxn modelId="{F57CA298-B5C1-4F70-92B5-B20DA991764A}" type="presParOf" srcId="{67022F8C-7747-4F0E-ACFB-4B1DB38DA430}" destId="{60AF95D1-5431-4353-BD9C-F6E96F9A5394}" srcOrd="0" destOrd="0" presId="urn:microsoft.com/office/officeart/2005/8/layout/bProcess2"/>
    <dgm:cxn modelId="{FFCA9C5A-FDCF-4619-A8FD-1C7C6B45871E}" type="presParOf" srcId="{67022F8C-7747-4F0E-ACFB-4B1DB38DA430}" destId="{C55A4943-1F57-4924-9802-A32D823356DB}" srcOrd="1" destOrd="0" presId="urn:microsoft.com/office/officeart/2005/8/layout/bProcess2"/>
    <dgm:cxn modelId="{980AA01D-E81A-46DF-9776-50A4047BE4F7}" type="presParOf" srcId="{BE07615B-D397-47B6-92E8-A52CEF111E13}" destId="{556DA407-677E-4574-BE1D-10AABC81237B}" srcOrd="9" destOrd="0" presId="urn:microsoft.com/office/officeart/2005/8/layout/bProcess2"/>
    <dgm:cxn modelId="{1AD262A4-B7AD-4C9E-A5EA-86BC8BEE7412}" type="presParOf" srcId="{BE07615B-D397-47B6-92E8-A52CEF111E13}" destId="{8DFDF117-5BB0-4571-96FD-AEAD733F44DB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875F02-A950-4FA6-A2D8-62BA3B84A05C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11F433-93F4-45FF-8607-71C50D0C03DB}">
      <dgm:prSet phldrT="[Text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2000" dirty="0" smtClean="0"/>
            <a:t>На рабочих станциях найдены </a:t>
          </a:r>
          <a:r>
            <a:rPr lang="en-US" sz="2000" dirty="0" smtClean="0"/>
            <a:t>IOC</a:t>
          </a:r>
          <a:endParaRPr lang="en-US" sz="2000" dirty="0"/>
        </a:p>
      </dgm:t>
    </dgm:pt>
    <dgm:pt modelId="{68C8EE45-D943-42D0-8B06-210C75417F52}" type="parTrans" cxnId="{9A90A4ED-AC3E-42A5-B0A1-2630EA042343}">
      <dgm:prSet/>
      <dgm:spPr/>
      <dgm:t>
        <a:bodyPr/>
        <a:lstStyle/>
        <a:p>
          <a:endParaRPr lang="en-US"/>
        </a:p>
      </dgm:t>
    </dgm:pt>
    <dgm:pt modelId="{5C224485-7CB0-40ED-BE48-3F6C258D9432}" type="sibTrans" cxnId="{9A90A4ED-AC3E-42A5-B0A1-2630EA042343}">
      <dgm:prSet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AECE496C-6B84-44C3-98C1-34CD11645261}">
      <dgm:prSet phldrT="[Text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600" dirty="0" smtClean="0"/>
            <a:t>Карантин рабочих станций</a:t>
          </a:r>
          <a:endParaRPr lang="en-US" sz="1600" dirty="0"/>
        </a:p>
      </dgm:t>
    </dgm:pt>
    <dgm:pt modelId="{62D0FCD6-191F-4406-84DE-9FA854420D8A}" type="parTrans" cxnId="{6A843D1C-2CDA-4E8B-A905-043911645ACE}">
      <dgm:prSet/>
      <dgm:spPr/>
      <dgm:t>
        <a:bodyPr/>
        <a:lstStyle/>
        <a:p>
          <a:endParaRPr lang="en-US"/>
        </a:p>
      </dgm:t>
    </dgm:pt>
    <dgm:pt modelId="{50D8EA0D-E2BC-4980-80FB-D83175F96B78}" type="sibTrans" cxnId="{6A843D1C-2CDA-4E8B-A905-043911645ACE}">
      <dgm:prSet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AF297527-1190-4E3B-9095-B55F1437C8EB}">
      <dgm:prSet phldrT="[Text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600" dirty="0" smtClean="0"/>
            <a:t>Удаление ВПО</a:t>
          </a:r>
          <a:endParaRPr lang="en-US" sz="1600" dirty="0"/>
        </a:p>
      </dgm:t>
    </dgm:pt>
    <dgm:pt modelId="{187D5817-9DFB-4A2A-BAFC-EC4E815EC9EB}" type="parTrans" cxnId="{098E510E-2F4B-45E4-9CBC-F214F02E64DD}">
      <dgm:prSet/>
      <dgm:spPr/>
      <dgm:t>
        <a:bodyPr/>
        <a:lstStyle/>
        <a:p>
          <a:endParaRPr lang="en-US"/>
        </a:p>
      </dgm:t>
    </dgm:pt>
    <dgm:pt modelId="{BFE678A1-63CE-489D-8F93-89EEB0799776}" type="sibTrans" cxnId="{098E510E-2F4B-45E4-9CBC-F214F02E64DD}">
      <dgm:prSet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73AB9546-2CF3-419E-8E36-A8B6DF9A1BB7}">
      <dgm:prSet phldrT="[Text]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ru-RU" dirty="0" smtClean="0"/>
            <a:t>Обновление сигнатур и </a:t>
          </a:r>
          <a:r>
            <a:rPr lang="ru-RU" dirty="0" err="1" smtClean="0"/>
            <a:t>репутационных</a:t>
          </a:r>
          <a:r>
            <a:rPr lang="ru-RU" dirty="0" smtClean="0"/>
            <a:t> данных</a:t>
          </a:r>
          <a:endParaRPr lang="en-US" dirty="0"/>
        </a:p>
      </dgm:t>
    </dgm:pt>
    <dgm:pt modelId="{046FCE0A-2FCD-45EA-8533-B44F5EF838BF}" type="parTrans" cxnId="{A36F8D6D-4C41-44CB-9DE6-E0342E5D83C2}">
      <dgm:prSet/>
      <dgm:spPr/>
      <dgm:t>
        <a:bodyPr/>
        <a:lstStyle/>
        <a:p>
          <a:endParaRPr lang="en-US"/>
        </a:p>
      </dgm:t>
    </dgm:pt>
    <dgm:pt modelId="{102D8060-03AF-4FCC-9E11-F87C8278E8DE}" type="sibTrans" cxnId="{A36F8D6D-4C41-44CB-9DE6-E0342E5D83C2}">
      <dgm:prSet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D940846C-8A42-45EC-A70F-2B9D1B39F676}">
      <dgm:prSet phldrT="[Text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400" dirty="0" smtClean="0"/>
            <a:t>Снятие карантина с рабочих станций</a:t>
          </a:r>
          <a:endParaRPr lang="en-US" sz="1400" dirty="0"/>
        </a:p>
      </dgm:t>
    </dgm:pt>
    <dgm:pt modelId="{BFFFEE63-401E-48B7-871C-B4FC37BD4AA9}" type="parTrans" cxnId="{E97BFAB1-5671-4A1E-ACBB-39818A136A63}">
      <dgm:prSet/>
      <dgm:spPr/>
      <dgm:t>
        <a:bodyPr/>
        <a:lstStyle/>
        <a:p>
          <a:endParaRPr lang="en-US"/>
        </a:p>
      </dgm:t>
    </dgm:pt>
    <dgm:pt modelId="{D0A6DB72-4F82-4E4C-9CD1-27877AD374F1}" type="sibTrans" cxnId="{E97BFAB1-5671-4A1E-ACBB-39818A136A63}">
      <dgm:prSet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F2590281-0E19-4EE8-B531-559D10BA56D9}">
      <dgm:prSet phldrT="[Text]" custT="1"/>
      <dgm:spPr>
        <a:solidFill>
          <a:schemeClr val="accent2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2000" dirty="0" smtClean="0"/>
            <a:t>Закрытие инцидента</a:t>
          </a:r>
          <a:endParaRPr lang="en-US" sz="2000" dirty="0"/>
        </a:p>
      </dgm:t>
    </dgm:pt>
    <dgm:pt modelId="{BFDE84ED-6A14-49A5-8973-0E0590D1CEFD}" type="parTrans" cxnId="{525622DC-FC86-4A62-9277-2E4A154C6D2C}">
      <dgm:prSet/>
      <dgm:spPr/>
      <dgm:t>
        <a:bodyPr/>
        <a:lstStyle/>
        <a:p>
          <a:endParaRPr lang="en-US"/>
        </a:p>
      </dgm:t>
    </dgm:pt>
    <dgm:pt modelId="{1487F39D-8D16-4234-A3CD-B8B584FF3182}" type="sibTrans" cxnId="{525622DC-FC86-4A62-9277-2E4A154C6D2C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BE07615B-D397-47B6-92E8-A52CEF111E13}" type="pres">
      <dgm:prSet presAssocID="{53875F02-A950-4FA6-A2D8-62BA3B84A05C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404081A-5FFE-484B-AAB3-886A914E65AE}" type="pres">
      <dgm:prSet presAssocID="{2311F433-93F4-45FF-8607-71C50D0C03DB}" presName="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199D3-6ED5-4A43-A27E-4039D5D9AE53}" type="pres">
      <dgm:prSet presAssocID="{5C224485-7CB0-40ED-BE48-3F6C258D943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A3F80E1-86AF-4ACC-8BB3-3B504FA6CFCA}" type="pres">
      <dgm:prSet presAssocID="{AECE496C-6B84-44C3-98C1-34CD11645261}" presName="middleNode" presStyleCnt="0"/>
      <dgm:spPr/>
    </dgm:pt>
    <dgm:pt modelId="{7F6CCA36-E416-4E44-AA96-24C1D0E35443}" type="pres">
      <dgm:prSet presAssocID="{AECE496C-6B84-44C3-98C1-34CD11645261}" presName="padding" presStyleLbl="node1" presStyleIdx="0" presStyleCnt="6"/>
      <dgm:spPr/>
    </dgm:pt>
    <dgm:pt modelId="{26CBCFE1-A98D-4AF0-B53B-BCBAB59B3CE0}" type="pres">
      <dgm:prSet presAssocID="{AECE496C-6B84-44C3-98C1-34CD11645261}" presName="shap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AE94C-C9AB-4210-83E1-732720C7BD81}" type="pres">
      <dgm:prSet presAssocID="{50D8EA0D-E2BC-4980-80FB-D83175F96B7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808539F-CA91-4269-9F8D-422705DC439E}" type="pres">
      <dgm:prSet presAssocID="{AF297527-1190-4E3B-9095-B55F1437C8EB}" presName="middleNode" presStyleCnt="0"/>
      <dgm:spPr/>
    </dgm:pt>
    <dgm:pt modelId="{C9E7C102-DC3A-424C-9BAC-8DFE44213AE1}" type="pres">
      <dgm:prSet presAssocID="{AF297527-1190-4E3B-9095-B55F1437C8EB}" presName="padding" presStyleLbl="node1" presStyleIdx="1" presStyleCnt="6"/>
      <dgm:spPr/>
    </dgm:pt>
    <dgm:pt modelId="{350C79A6-039D-4425-8723-A90FA852225F}" type="pres">
      <dgm:prSet presAssocID="{AF297527-1190-4E3B-9095-B55F1437C8EB}" presName="shap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EED98-12BF-4BA6-9CF5-5B9A323DFD28}" type="pres">
      <dgm:prSet presAssocID="{BFE678A1-63CE-489D-8F93-89EEB079977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72C6806-64C4-4496-847A-2DE02B42A687}" type="pres">
      <dgm:prSet presAssocID="{73AB9546-2CF3-419E-8E36-A8B6DF9A1BB7}" presName="middleNode" presStyleCnt="0"/>
      <dgm:spPr/>
    </dgm:pt>
    <dgm:pt modelId="{1AC9AB31-AFFB-4182-BE56-9D8BFF7CC49B}" type="pres">
      <dgm:prSet presAssocID="{73AB9546-2CF3-419E-8E36-A8B6DF9A1BB7}" presName="padding" presStyleLbl="node1" presStyleIdx="2" presStyleCnt="6"/>
      <dgm:spPr/>
    </dgm:pt>
    <dgm:pt modelId="{656821B4-E97B-4221-9338-02C808FBA72D}" type="pres">
      <dgm:prSet presAssocID="{73AB9546-2CF3-419E-8E36-A8B6DF9A1BB7}" presName="shap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6C3A0-FE26-4C3B-86A1-37368B162D34}" type="pres">
      <dgm:prSet presAssocID="{102D8060-03AF-4FCC-9E11-F87C8278E8D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7022F8C-7747-4F0E-ACFB-4B1DB38DA430}" type="pres">
      <dgm:prSet presAssocID="{D940846C-8A42-45EC-A70F-2B9D1B39F676}" presName="middleNode" presStyleCnt="0"/>
      <dgm:spPr/>
    </dgm:pt>
    <dgm:pt modelId="{60AF95D1-5431-4353-BD9C-F6E96F9A5394}" type="pres">
      <dgm:prSet presAssocID="{D940846C-8A42-45EC-A70F-2B9D1B39F676}" presName="padding" presStyleLbl="node1" presStyleIdx="3" presStyleCnt="6"/>
      <dgm:spPr/>
    </dgm:pt>
    <dgm:pt modelId="{C55A4943-1F57-4924-9802-A32D823356DB}" type="pres">
      <dgm:prSet presAssocID="{D940846C-8A42-45EC-A70F-2B9D1B39F676}" presName="shap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DA407-677E-4574-BE1D-10AABC81237B}" type="pres">
      <dgm:prSet presAssocID="{D0A6DB72-4F82-4E4C-9CD1-27877AD374F1}" presName="sibTrans" presStyleLbl="sibTrans2D1" presStyleIdx="4" presStyleCnt="5"/>
      <dgm:spPr/>
      <dgm:t>
        <a:bodyPr/>
        <a:lstStyle/>
        <a:p>
          <a:endParaRPr lang="en-US"/>
        </a:p>
      </dgm:t>
    </dgm:pt>
    <dgm:pt modelId="{8DFDF117-5BB0-4571-96FD-AEAD733F44DB}" type="pres">
      <dgm:prSet presAssocID="{F2590281-0E19-4EE8-B531-559D10BA56D9}" presName="las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DD9096-EEA0-4ACD-B99F-68CC569A8FDB}" type="presOf" srcId="{73AB9546-2CF3-419E-8E36-A8B6DF9A1BB7}" destId="{656821B4-E97B-4221-9338-02C808FBA72D}" srcOrd="0" destOrd="0" presId="urn:microsoft.com/office/officeart/2005/8/layout/bProcess2"/>
    <dgm:cxn modelId="{098E510E-2F4B-45E4-9CBC-F214F02E64DD}" srcId="{53875F02-A950-4FA6-A2D8-62BA3B84A05C}" destId="{AF297527-1190-4E3B-9095-B55F1437C8EB}" srcOrd="2" destOrd="0" parTransId="{187D5817-9DFB-4A2A-BAFC-EC4E815EC9EB}" sibTransId="{BFE678A1-63CE-489D-8F93-89EEB0799776}"/>
    <dgm:cxn modelId="{3B850120-B7B2-4EB1-ABF8-EDAAE7C5FA17}" type="presOf" srcId="{2311F433-93F4-45FF-8607-71C50D0C03DB}" destId="{C404081A-5FFE-484B-AAB3-886A914E65AE}" srcOrd="0" destOrd="0" presId="urn:microsoft.com/office/officeart/2005/8/layout/bProcess2"/>
    <dgm:cxn modelId="{C96F27AE-221E-4BB0-98EF-80B1276A57C1}" type="presOf" srcId="{BFE678A1-63CE-489D-8F93-89EEB0799776}" destId="{5C2EED98-12BF-4BA6-9CF5-5B9A323DFD28}" srcOrd="0" destOrd="0" presId="urn:microsoft.com/office/officeart/2005/8/layout/bProcess2"/>
    <dgm:cxn modelId="{525622DC-FC86-4A62-9277-2E4A154C6D2C}" srcId="{53875F02-A950-4FA6-A2D8-62BA3B84A05C}" destId="{F2590281-0E19-4EE8-B531-559D10BA56D9}" srcOrd="5" destOrd="0" parTransId="{BFDE84ED-6A14-49A5-8973-0E0590D1CEFD}" sibTransId="{1487F39D-8D16-4234-A3CD-B8B584FF3182}"/>
    <dgm:cxn modelId="{7010EE20-B7A3-45C7-848E-CDB976F50641}" type="presOf" srcId="{D940846C-8A42-45EC-A70F-2B9D1B39F676}" destId="{C55A4943-1F57-4924-9802-A32D823356DB}" srcOrd="0" destOrd="0" presId="urn:microsoft.com/office/officeart/2005/8/layout/bProcess2"/>
    <dgm:cxn modelId="{CE203BBF-54E5-48CE-B459-1B84D78416D7}" type="presOf" srcId="{102D8060-03AF-4FCC-9E11-F87C8278E8DE}" destId="{3BF6C3A0-FE26-4C3B-86A1-37368B162D34}" srcOrd="0" destOrd="0" presId="urn:microsoft.com/office/officeart/2005/8/layout/bProcess2"/>
    <dgm:cxn modelId="{05CDDB12-C7E9-4B3B-B9FF-BC7921E31944}" type="presOf" srcId="{AECE496C-6B84-44C3-98C1-34CD11645261}" destId="{26CBCFE1-A98D-4AF0-B53B-BCBAB59B3CE0}" srcOrd="0" destOrd="0" presId="urn:microsoft.com/office/officeart/2005/8/layout/bProcess2"/>
    <dgm:cxn modelId="{6A843D1C-2CDA-4E8B-A905-043911645ACE}" srcId="{53875F02-A950-4FA6-A2D8-62BA3B84A05C}" destId="{AECE496C-6B84-44C3-98C1-34CD11645261}" srcOrd="1" destOrd="0" parTransId="{62D0FCD6-191F-4406-84DE-9FA854420D8A}" sibTransId="{50D8EA0D-E2BC-4980-80FB-D83175F96B78}"/>
    <dgm:cxn modelId="{2176A509-5551-4D24-9171-5B48F9089492}" type="presOf" srcId="{D0A6DB72-4F82-4E4C-9CD1-27877AD374F1}" destId="{556DA407-677E-4574-BE1D-10AABC81237B}" srcOrd="0" destOrd="0" presId="urn:microsoft.com/office/officeart/2005/8/layout/bProcess2"/>
    <dgm:cxn modelId="{BE512C35-B9C9-4481-85C1-07A1E2E9CAA9}" type="presOf" srcId="{5C224485-7CB0-40ED-BE48-3F6C258D9432}" destId="{EC5199D3-6ED5-4A43-A27E-4039D5D9AE53}" srcOrd="0" destOrd="0" presId="urn:microsoft.com/office/officeart/2005/8/layout/bProcess2"/>
    <dgm:cxn modelId="{392122C8-BC8F-4491-B5B9-A565E35D619F}" type="presOf" srcId="{50D8EA0D-E2BC-4980-80FB-D83175F96B78}" destId="{5BEAE94C-C9AB-4210-83E1-732720C7BD81}" srcOrd="0" destOrd="0" presId="urn:microsoft.com/office/officeart/2005/8/layout/bProcess2"/>
    <dgm:cxn modelId="{AD8A6B52-9727-4E70-B1DB-3CAD52A5849B}" type="presOf" srcId="{AF297527-1190-4E3B-9095-B55F1437C8EB}" destId="{350C79A6-039D-4425-8723-A90FA852225F}" srcOrd="0" destOrd="0" presId="urn:microsoft.com/office/officeart/2005/8/layout/bProcess2"/>
    <dgm:cxn modelId="{E97BFAB1-5671-4A1E-ACBB-39818A136A63}" srcId="{53875F02-A950-4FA6-A2D8-62BA3B84A05C}" destId="{D940846C-8A42-45EC-A70F-2B9D1B39F676}" srcOrd="4" destOrd="0" parTransId="{BFFFEE63-401E-48B7-871C-B4FC37BD4AA9}" sibTransId="{D0A6DB72-4F82-4E4C-9CD1-27877AD374F1}"/>
    <dgm:cxn modelId="{9A90A4ED-AC3E-42A5-B0A1-2630EA042343}" srcId="{53875F02-A950-4FA6-A2D8-62BA3B84A05C}" destId="{2311F433-93F4-45FF-8607-71C50D0C03DB}" srcOrd="0" destOrd="0" parTransId="{68C8EE45-D943-42D0-8B06-210C75417F52}" sibTransId="{5C224485-7CB0-40ED-BE48-3F6C258D9432}"/>
    <dgm:cxn modelId="{540563BF-0B30-4CFA-B8BD-58DBADD05B7D}" type="presOf" srcId="{53875F02-A950-4FA6-A2D8-62BA3B84A05C}" destId="{BE07615B-D397-47B6-92E8-A52CEF111E13}" srcOrd="0" destOrd="0" presId="urn:microsoft.com/office/officeart/2005/8/layout/bProcess2"/>
    <dgm:cxn modelId="{CDD2540C-B168-4C69-9352-07839C53CCFC}" type="presOf" srcId="{F2590281-0E19-4EE8-B531-559D10BA56D9}" destId="{8DFDF117-5BB0-4571-96FD-AEAD733F44DB}" srcOrd="0" destOrd="0" presId="urn:microsoft.com/office/officeart/2005/8/layout/bProcess2"/>
    <dgm:cxn modelId="{A36F8D6D-4C41-44CB-9DE6-E0342E5D83C2}" srcId="{53875F02-A950-4FA6-A2D8-62BA3B84A05C}" destId="{73AB9546-2CF3-419E-8E36-A8B6DF9A1BB7}" srcOrd="3" destOrd="0" parTransId="{046FCE0A-2FCD-45EA-8533-B44F5EF838BF}" sibTransId="{102D8060-03AF-4FCC-9E11-F87C8278E8DE}"/>
    <dgm:cxn modelId="{6F1852BC-A730-4394-8321-B472EF16170D}" type="presParOf" srcId="{BE07615B-D397-47B6-92E8-A52CEF111E13}" destId="{C404081A-5FFE-484B-AAB3-886A914E65AE}" srcOrd="0" destOrd="0" presId="urn:microsoft.com/office/officeart/2005/8/layout/bProcess2"/>
    <dgm:cxn modelId="{5CA4B1B2-95FE-4999-94C4-3D3958A0321A}" type="presParOf" srcId="{BE07615B-D397-47B6-92E8-A52CEF111E13}" destId="{EC5199D3-6ED5-4A43-A27E-4039D5D9AE53}" srcOrd="1" destOrd="0" presId="urn:microsoft.com/office/officeart/2005/8/layout/bProcess2"/>
    <dgm:cxn modelId="{6126E53C-F7A1-4AC8-9148-A3EFB2F4DF01}" type="presParOf" srcId="{BE07615B-D397-47B6-92E8-A52CEF111E13}" destId="{1A3F80E1-86AF-4ACC-8BB3-3B504FA6CFCA}" srcOrd="2" destOrd="0" presId="urn:microsoft.com/office/officeart/2005/8/layout/bProcess2"/>
    <dgm:cxn modelId="{371BDB0B-59E6-4885-869C-5BA4C679607E}" type="presParOf" srcId="{1A3F80E1-86AF-4ACC-8BB3-3B504FA6CFCA}" destId="{7F6CCA36-E416-4E44-AA96-24C1D0E35443}" srcOrd="0" destOrd="0" presId="urn:microsoft.com/office/officeart/2005/8/layout/bProcess2"/>
    <dgm:cxn modelId="{9892B6DB-850A-4D59-925B-0FF35D1B15F0}" type="presParOf" srcId="{1A3F80E1-86AF-4ACC-8BB3-3B504FA6CFCA}" destId="{26CBCFE1-A98D-4AF0-B53B-BCBAB59B3CE0}" srcOrd="1" destOrd="0" presId="urn:microsoft.com/office/officeart/2005/8/layout/bProcess2"/>
    <dgm:cxn modelId="{B300ADD2-3512-41C9-AC83-D48002D34DF1}" type="presParOf" srcId="{BE07615B-D397-47B6-92E8-A52CEF111E13}" destId="{5BEAE94C-C9AB-4210-83E1-732720C7BD81}" srcOrd="3" destOrd="0" presId="urn:microsoft.com/office/officeart/2005/8/layout/bProcess2"/>
    <dgm:cxn modelId="{B71F7674-D292-4CA8-A093-35E01380FD31}" type="presParOf" srcId="{BE07615B-D397-47B6-92E8-A52CEF111E13}" destId="{F808539F-CA91-4269-9F8D-422705DC439E}" srcOrd="4" destOrd="0" presId="urn:microsoft.com/office/officeart/2005/8/layout/bProcess2"/>
    <dgm:cxn modelId="{BD77E5B0-DB29-45CD-8B34-46CB7F584E1F}" type="presParOf" srcId="{F808539F-CA91-4269-9F8D-422705DC439E}" destId="{C9E7C102-DC3A-424C-9BAC-8DFE44213AE1}" srcOrd="0" destOrd="0" presId="urn:microsoft.com/office/officeart/2005/8/layout/bProcess2"/>
    <dgm:cxn modelId="{0A02712D-5680-4646-B488-8A826AAECC30}" type="presParOf" srcId="{F808539F-CA91-4269-9F8D-422705DC439E}" destId="{350C79A6-039D-4425-8723-A90FA852225F}" srcOrd="1" destOrd="0" presId="urn:microsoft.com/office/officeart/2005/8/layout/bProcess2"/>
    <dgm:cxn modelId="{4A10533F-CF6A-4353-927F-05437CFBF0BD}" type="presParOf" srcId="{BE07615B-D397-47B6-92E8-A52CEF111E13}" destId="{5C2EED98-12BF-4BA6-9CF5-5B9A323DFD28}" srcOrd="5" destOrd="0" presId="urn:microsoft.com/office/officeart/2005/8/layout/bProcess2"/>
    <dgm:cxn modelId="{10DD8F48-5423-43B8-A32F-6D0E4D1A3376}" type="presParOf" srcId="{BE07615B-D397-47B6-92E8-A52CEF111E13}" destId="{672C6806-64C4-4496-847A-2DE02B42A687}" srcOrd="6" destOrd="0" presId="urn:microsoft.com/office/officeart/2005/8/layout/bProcess2"/>
    <dgm:cxn modelId="{F5D78561-8DC6-4693-80A5-A0D6BD227DCD}" type="presParOf" srcId="{672C6806-64C4-4496-847A-2DE02B42A687}" destId="{1AC9AB31-AFFB-4182-BE56-9D8BFF7CC49B}" srcOrd="0" destOrd="0" presId="urn:microsoft.com/office/officeart/2005/8/layout/bProcess2"/>
    <dgm:cxn modelId="{951D5BD7-5BC9-4E9B-B577-9E46ABF8DD92}" type="presParOf" srcId="{672C6806-64C4-4496-847A-2DE02B42A687}" destId="{656821B4-E97B-4221-9338-02C808FBA72D}" srcOrd="1" destOrd="0" presId="urn:microsoft.com/office/officeart/2005/8/layout/bProcess2"/>
    <dgm:cxn modelId="{6CB5BE65-837F-40A5-95DE-ADC604628CFB}" type="presParOf" srcId="{BE07615B-D397-47B6-92E8-A52CEF111E13}" destId="{3BF6C3A0-FE26-4C3B-86A1-37368B162D34}" srcOrd="7" destOrd="0" presId="urn:microsoft.com/office/officeart/2005/8/layout/bProcess2"/>
    <dgm:cxn modelId="{83684562-7A87-4366-8532-B43CEA2554AA}" type="presParOf" srcId="{BE07615B-D397-47B6-92E8-A52CEF111E13}" destId="{67022F8C-7747-4F0E-ACFB-4B1DB38DA430}" srcOrd="8" destOrd="0" presId="urn:microsoft.com/office/officeart/2005/8/layout/bProcess2"/>
    <dgm:cxn modelId="{F57CA298-B5C1-4F70-92B5-B20DA991764A}" type="presParOf" srcId="{67022F8C-7747-4F0E-ACFB-4B1DB38DA430}" destId="{60AF95D1-5431-4353-BD9C-F6E96F9A5394}" srcOrd="0" destOrd="0" presId="urn:microsoft.com/office/officeart/2005/8/layout/bProcess2"/>
    <dgm:cxn modelId="{FFCA9C5A-FDCF-4619-A8FD-1C7C6B45871E}" type="presParOf" srcId="{67022F8C-7747-4F0E-ACFB-4B1DB38DA430}" destId="{C55A4943-1F57-4924-9802-A32D823356DB}" srcOrd="1" destOrd="0" presId="urn:microsoft.com/office/officeart/2005/8/layout/bProcess2"/>
    <dgm:cxn modelId="{980AA01D-E81A-46DF-9776-50A4047BE4F7}" type="presParOf" srcId="{BE07615B-D397-47B6-92E8-A52CEF111E13}" destId="{556DA407-677E-4574-BE1D-10AABC81237B}" srcOrd="9" destOrd="0" presId="urn:microsoft.com/office/officeart/2005/8/layout/bProcess2"/>
    <dgm:cxn modelId="{1AD262A4-B7AD-4C9E-A5EA-86BC8BEE7412}" type="presParOf" srcId="{BE07615B-D397-47B6-92E8-A52CEF111E13}" destId="{8DFDF117-5BB0-4571-96FD-AEAD733F44DB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4081A-5FFE-484B-AAB3-886A914E65AE}">
      <dsp:nvSpPr>
        <dsp:cNvPr id="0" name=""/>
        <dsp:cNvSpPr/>
      </dsp:nvSpPr>
      <dsp:spPr>
        <a:xfrm>
          <a:off x="0" y="321733"/>
          <a:ext cx="2032000" cy="2032000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Переход по ссылке</a:t>
          </a:r>
          <a:endParaRPr lang="en-US" sz="2400" kern="1200" dirty="0"/>
        </a:p>
      </dsp:txBody>
      <dsp:txXfrm>
        <a:off x="297580" y="619313"/>
        <a:ext cx="1436840" cy="1436840"/>
      </dsp:txXfrm>
    </dsp:sp>
    <dsp:sp modelId="{EC5199D3-6ED5-4A43-A27E-4039D5D9AE53}">
      <dsp:nvSpPr>
        <dsp:cNvPr id="0" name=""/>
        <dsp:cNvSpPr/>
      </dsp:nvSpPr>
      <dsp:spPr>
        <a:xfrm rot="10800000">
          <a:off x="660399" y="2616115"/>
          <a:ext cx="711200" cy="556249"/>
        </a:xfrm>
        <a:prstGeom prst="triangle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BCFE1-A98D-4AF0-B53B-BCBAB59B3CE0}">
      <dsp:nvSpPr>
        <dsp:cNvPr id="0" name=""/>
        <dsp:cNvSpPr/>
      </dsp:nvSpPr>
      <dsp:spPr>
        <a:xfrm>
          <a:off x="338327" y="3403261"/>
          <a:ext cx="1355344" cy="1355344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Анализ контента</a:t>
          </a:r>
          <a:endParaRPr lang="en-US" sz="1600" kern="1200" dirty="0"/>
        </a:p>
      </dsp:txBody>
      <dsp:txXfrm>
        <a:off x="536813" y="3601747"/>
        <a:ext cx="958372" cy="958372"/>
      </dsp:txXfrm>
    </dsp:sp>
    <dsp:sp modelId="{5BEAE94C-C9AB-4210-83E1-732720C7BD81}">
      <dsp:nvSpPr>
        <dsp:cNvPr id="0" name=""/>
        <dsp:cNvSpPr/>
      </dsp:nvSpPr>
      <dsp:spPr>
        <a:xfrm rot="5400000">
          <a:off x="2200142" y="3802808"/>
          <a:ext cx="711200" cy="556249"/>
        </a:xfrm>
        <a:prstGeom prst="triangle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C79A6-039D-4425-8723-A90FA852225F}">
      <dsp:nvSpPr>
        <dsp:cNvPr id="0" name=""/>
        <dsp:cNvSpPr/>
      </dsp:nvSpPr>
      <dsp:spPr>
        <a:xfrm>
          <a:off x="3386328" y="3403261"/>
          <a:ext cx="1355344" cy="1355344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Сбор </a:t>
          </a:r>
          <a:r>
            <a:rPr lang="en-US" sz="2400" kern="1200" dirty="0" smtClean="0"/>
            <a:t>IOC</a:t>
          </a:r>
          <a:endParaRPr lang="en-US" sz="2400" kern="1200" dirty="0"/>
        </a:p>
      </dsp:txBody>
      <dsp:txXfrm>
        <a:off x="3584814" y="3601747"/>
        <a:ext cx="958372" cy="958372"/>
      </dsp:txXfrm>
    </dsp:sp>
    <dsp:sp modelId="{5C2EED98-12BF-4BA6-9CF5-5B9A323DFD28}">
      <dsp:nvSpPr>
        <dsp:cNvPr id="0" name=""/>
        <dsp:cNvSpPr/>
      </dsp:nvSpPr>
      <dsp:spPr>
        <a:xfrm>
          <a:off x="3708400" y="2415465"/>
          <a:ext cx="711200" cy="556249"/>
        </a:xfrm>
        <a:prstGeom prst="triangle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821B4-E97B-4221-9338-02C808FBA72D}">
      <dsp:nvSpPr>
        <dsp:cNvPr id="0" name=""/>
        <dsp:cNvSpPr/>
      </dsp:nvSpPr>
      <dsp:spPr>
        <a:xfrm>
          <a:off x="3386327" y="660061"/>
          <a:ext cx="1355344" cy="1355344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Поиск </a:t>
          </a:r>
          <a:r>
            <a:rPr lang="en-US" sz="1700" kern="1200" dirty="0" smtClean="0"/>
            <a:t>IOC </a:t>
          </a:r>
          <a:r>
            <a:rPr lang="ru-RU" sz="1700" kern="1200" dirty="0" smtClean="0"/>
            <a:t>в почте</a:t>
          </a:r>
          <a:endParaRPr lang="en-US" sz="1700" kern="1200" dirty="0"/>
        </a:p>
      </dsp:txBody>
      <dsp:txXfrm>
        <a:off x="3584813" y="858547"/>
        <a:ext cx="958372" cy="958372"/>
      </dsp:txXfrm>
    </dsp:sp>
    <dsp:sp modelId="{3BF6C3A0-FE26-4C3B-86A1-37368B162D34}">
      <dsp:nvSpPr>
        <dsp:cNvPr id="0" name=""/>
        <dsp:cNvSpPr/>
      </dsp:nvSpPr>
      <dsp:spPr>
        <a:xfrm rot="5400000">
          <a:off x="5248142" y="1059608"/>
          <a:ext cx="711200" cy="556249"/>
        </a:xfrm>
        <a:prstGeom prst="triangle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A4943-1F57-4924-9802-A32D823356DB}">
      <dsp:nvSpPr>
        <dsp:cNvPr id="0" name=""/>
        <dsp:cNvSpPr/>
      </dsp:nvSpPr>
      <dsp:spPr>
        <a:xfrm>
          <a:off x="6434327" y="660061"/>
          <a:ext cx="1355344" cy="1355344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Поиск </a:t>
          </a:r>
          <a:r>
            <a:rPr lang="en-US" sz="1700" kern="1200" dirty="0" smtClean="0"/>
            <a:t>IOC </a:t>
          </a:r>
          <a:r>
            <a:rPr lang="ru-RU" sz="1700" kern="1200" dirty="0" smtClean="0"/>
            <a:t>на рабочих станциях </a:t>
          </a:r>
          <a:endParaRPr lang="en-US" sz="1700" kern="1200" dirty="0"/>
        </a:p>
      </dsp:txBody>
      <dsp:txXfrm>
        <a:off x="6632813" y="858547"/>
        <a:ext cx="958372" cy="958372"/>
      </dsp:txXfrm>
    </dsp:sp>
    <dsp:sp modelId="{556DA407-677E-4574-BE1D-10AABC81237B}">
      <dsp:nvSpPr>
        <dsp:cNvPr id="0" name=""/>
        <dsp:cNvSpPr/>
      </dsp:nvSpPr>
      <dsp:spPr>
        <a:xfrm rot="10800000">
          <a:off x="6756400" y="2277787"/>
          <a:ext cx="711200" cy="556249"/>
        </a:xfrm>
        <a:prstGeom prst="triangle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DF117-5BB0-4571-96FD-AEAD733F44DB}">
      <dsp:nvSpPr>
        <dsp:cNvPr id="0" name=""/>
        <dsp:cNvSpPr/>
      </dsp:nvSpPr>
      <dsp:spPr>
        <a:xfrm>
          <a:off x="6095999" y="3064933"/>
          <a:ext cx="2032000" cy="2032000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Реагирование…</a:t>
          </a:r>
          <a:endParaRPr lang="en-US" sz="1400" kern="1200" dirty="0"/>
        </a:p>
      </dsp:txBody>
      <dsp:txXfrm>
        <a:off x="6393579" y="3362513"/>
        <a:ext cx="1436840" cy="1436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4081A-5FFE-484B-AAB3-886A914E65AE}">
      <dsp:nvSpPr>
        <dsp:cNvPr id="0" name=""/>
        <dsp:cNvSpPr/>
      </dsp:nvSpPr>
      <dsp:spPr>
        <a:xfrm>
          <a:off x="0" y="321733"/>
          <a:ext cx="2032000" cy="2032000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рабочих станциях найдены </a:t>
          </a:r>
          <a:r>
            <a:rPr lang="en-US" sz="2000" kern="1200" dirty="0" smtClean="0"/>
            <a:t>IOC</a:t>
          </a:r>
          <a:endParaRPr lang="en-US" sz="2000" kern="1200" dirty="0"/>
        </a:p>
      </dsp:txBody>
      <dsp:txXfrm>
        <a:off x="297580" y="619313"/>
        <a:ext cx="1436840" cy="1436840"/>
      </dsp:txXfrm>
    </dsp:sp>
    <dsp:sp modelId="{EC5199D3-6ED5-4A43-A27E-4039D5D9AE53}">
      <dsp:nvSpPr>
        <dsp:cNvPr id="0" name=""/>
        <dsp:cNvSpPr/>
      </dsp:nvSpPr>
      <dsp:spPr>
        <a:xfrm rot="10800000">
          <a:off x="660399" y="2616115"/>
          <a:ext cx="711200" cy="556249"/>
        </a:xfrm>
        <a:prstGeom prst="triangle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BCFE1-A98D-4AF0-B53B-BCBAB59B3CE0}">
      <dsp:nvSpPr>
        <dsp:cNvPr id="0" name=""/>
        <dsp:cNvSpPr/>
      </dsp:nvSpPr>
      <dsp:spPr>
        <a:xfrm>
          <a:off x="338327" y="3403261"/>
          <a:ext cx="1355344" cy="1355344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Карантин рабочих станций</a:t>
          </a:r>
          <a:endParaRPr lang="en-US" sz="1600" kern="1200" dirty="0"/>
        </a:p>
      </dsp:txBody>
      <dsp:txXfrm>
        <a:off x="536813" y="3601747"/>
        <a:ext cx="958372" cy="958372"/>
      </dsp:txXfrm>
    </dsp:sp>
    <dsp:sp modelId="{5BEAE94C-C9AB-4210-83E1-732720C7BD81}">
      <dsp:nvSpPr>
        <dsp:cNvPr id="0" name=""/>
        <dsp:cNvSpPr/>
      </dsp:nvSpPr>
      <dsp:spPr>
        <a:xfrm rot="5400000">
          <a:off x="2200142" y="3802808"/>
          <a:ext cx="711200" cy="556249"/>
        </a:xfrm>
        <a:prstGeom prst="triangle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C79A6-039D-4425-8723-A90FA852225F}">
      <dsp:nvSpPr>
        <dsp:cNvPr id="0" name=""/>
        <dsp:cNvSpPr/>
      </dsp:nvSpPr>
      <dsp:spPr>
        <a:xfrm>
          <a:off x="3386328" y="3403261"/>
          <a:ext cx="1355344" cy="1355344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Удаление ВПО</a:t>
          </a:r>
          <a:endParaRPr lang="en-US" sz="1600" kern="1200" dirty="0"/>
        </a:p>
      </dsp:txBody>
      <dsp:txXfrm>
        <a:off x="3584814" y="3601747"/>
        <a:ext cx="958372" cy="958372"/>
      </dsp:txXfrm>
    </dsp:sp>
    <dsp:sp modelId="{5C2EED98-12BF-4BA6-9CF5-5B9A323DFD28}">
      <dsp:nvSpPr>
        <dsp:cNvPr id="0" name=""/>
        <dsp:cNvSpPr/>
      </dsp:nvSpPr>
      <dsp:spPr>
        <a:xfrm>
          <a:off x="3708400" y="2415465"/>
          <a:ext cx="711200" cy="556249"/>
        </a:xfrm>
        <a:prstGeom prst="triangle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821B4-E97B-4221-9338-02C808FBA72D}">
      <dsp:nvSpPr>
        <dsp:cNvPr id="0" name=""/>
        <dsp:cNvSpPr/>
      </dsp:nvSpPr>
      <dsp:spPr>
        <a:xfrm>
          <a:off x="3386327" y="660061"/>
          <a:ext cx="1355344" cy="1355344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Обновление сигнатур и </a:t>
          </a:r>
          <a:r>
            <a:rPr lang="ru-RU" sz="1000" kern="1200" dirty="0" err="1" smtClean="0"/>
            <a:t>репутационных</a:t>
          </a:r>
          <a:r>
            <a:rPr lang="ru-RU" sz="1000" kern="1200" dirty="0" smtClean="0"/>
            <a:t> данных</a:t>
          </a:r>
          <a:endParaRPr lang="en-US" sz="1000" kern="1200" dirty="0"/>
        </a:p>
      </dsp:txBody>
      <dsp:txXfrm>
        <a:off x="3584813" y="858547"/>
        <a:ext cx="958372" cy="958372"/>
      </dsp:txXfrm>
    </dsp:sp>
    <dsp:sp modelId="{3BF6C3A0-FE26-4C3B-86A1-37368B162D34}">
      <dsp:nvSpPr>
        <dsp:cNvPr id="0" name=""/>
        <dsp:cNvSpPr/>
      </dsp:nvSpPr>
      <dsp:spPr>
        <a:xfrm rot="5400000">
          <a:off x="5248142" y="1059608"/>
          <a:ext cx="711200" cy="556249"/>
        </a:xfrm>
        <a:prstGeom prst="triangle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A4943-1F57-4924-9802-A32D823356DB}">
      <dsp:nvSpPr>
        <dsp:cNvPr id="0" name=""/>
        <dsp:cNvSpPr/>
      </dsp:nvSpPr>
      <dsp:spPr>
        <a:xfrm>
          <a:off x="6434327" y="660061"/>
          <a:ext cx="1355344" cy="1355344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Снятие карантина с рабочих станций</a:t>
          </a:r>
          <a:endParaRPr lang="en-US" sz="1400" kern="1200" dirty="0"/>
        </a:p>
      </dsp:txBody>
      <dsp:txXfrm>
        <a:off x="6632813" y="858547"/>
        <a:ext cx="958372" cy="958372"/>
      </dsp:txXfrm>
    </dsp:sp>
    <dsp:sp modelId="{556DA407-677E-4574-BE1D-10AABC81237B}">
      <dsp:nvSpPr>
        <dsp:cNvPr id="0" name=""/>
        <dsp:cNvSpPr/>
      </dsp:nvSpPr>
      <dsp:spPr>
        <a:xfrm rot="10800000">
          <a:off x="6756400" y="2277787"/>
          <a:ext cx="711200" cy="556249"/>
        </a:xfrm>
        <a:prstGeom prst="triangle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DF117-5BB0-4571-96FD-AEAD733F44DB}">
      <dsp:nvSpPr>
        <dsp:cNvPr id="0" name=""/>
        <dsp:cNvSpPr/>
      </dsp:nvSpPr>
      <dsp:spPr>
        <a:xfrm>
          <a:off x="6095999" y="3064933"/>
          <a:ext cx="2032000" cy="2032000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Закрытие инцидента</a:t>
          </a:r>
          <a:endParaRPr lang="en-US" sz="2000" kern="1200" dirty="0"/>
        </a:p>
      </dsp:txBody>
      <dsp:txXfrm>
        <a:off x="6393579" y="3362513"/>
        <a:ext cx="1436840" cy="1436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8CBCE6-D012-459A-8356-3376743445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FDE6D-C288-4D24-911F-557A79D21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CE7084-7924-4ACD-A491-71C8902220B5}" type="datetimeFigureOut">
              <a:rPr lang="en-US" smtClean="0">
                <a:latin typeface="Arial" panose="020B0604020202020204" pitchFamily="34" charset="0"/>
              </a:rPr>
              <a:t>6/9/2021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32F02-4414-4D44-BA0C-8A566EB196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92BF4-EA57-4414-91AE-50E93C683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D2A3A1-6D19-40A9-AA3D-2D0A14E43CD4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96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0469229-4DCC-4D4F-99E9-1378CDE5E56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BA5BCC9-2D58-BC45-8057-F0927490CD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2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5BCC9-2D58-BC45-8057-F0927490CD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685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B0FB5-8CC6-4BB0-9092-51A1C39B7F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277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B0FB5-8CC6-4BB0-9092-51A1C39B7F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255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B0FB5-8CC6-4BB0-9092-51A1C39B7F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675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7E97A-9F59-4389-805C-5622DC4673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93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5BCC9-2D58-BC45-8057-F0927490CD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996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5BCC9-2D58-BC45-8057-F0927490CD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80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5BCC9-2D58-BC45-8057-F0927490CD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527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5BCC9-2D58-BC45-8057-F0927490CD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402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5BCC9-2D58-BC45-8057-F0927490CD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395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5BCC9-2D58-BC45-8057-F0927490CD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247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7E97A-9F59-4389-805C-5622DC4673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03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387350"/>
            <a:ext cx="4651375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0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BCC9-2D58-BC45-8057-F0927490CD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2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BCC9-2D58-BC45-8057-F0927490CD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62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BCC9-2D58-BC45-8057-F0927490CD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22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5BCC9-2D58-BC45-8057-F0927490CD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78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7E97A-9F59-4389-805C-5622DC4673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72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ru-RU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6EAA0-38D7-7042-8C58-003CC0D90F5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383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2B0FB5-8CC6-4BB0-9092-51A1C39B7F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2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875EBA-3061-BF4B-AB5C-0002E2B123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82" y="3127948"/>
            <a:ext cx="770813" cy="374071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B860FAE-5EC7-BB41-9704-620CD480C49B}"/>
              </a:ext>
            </a:extLst>
          </p:cNvPr>
          <p:cNvSpPr/>
          <p:nvPr userDrawn="1"/>
        </p:nvSpPr>
        <p:spPr>
          <a:xfrm>
            <a:off x="-30605" y="2880433"/>
            <a:ext cx="1010715" cy="1314036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539A6E-EF4C-254C-AA4A-ADB92B7EB3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605" y="2647190"/>
            <a:ext cx="1010715" cy="2332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A5A275-3B02-DC45-B41C-47BC20E5AF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68122"/>
          <a:stretch/>
        </p:blipFill>
        <p:spPr>
          <a:xfrm>
            <a:off x="318091" y="254574"/>
            <a:ext cx="2529590" cy="683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DF215-05E9-C34F-BE5C-C015F18DBE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45645" y="2157070"/>
            <a:ext cx="8337506" cy="153488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5400" b="1" spc="0" baseline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CORPORATE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C2342-CB09-EB43-9AE5-CFFC37C991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45645" y="3884417"/>
            <a:ext cx="7596188" cy="83012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 Lorem Ipsum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6AD153-009B-2E45-A49D-691F05FBF79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04141" y="1646216"/>
            <a:ext cx="2557346" cy="2926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B1DDAD-4F9D-4343-A462-B291953F59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11216640" y="0"/>
            <a:ext cx="975360" cy="22508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B3223B5-7830-9D4D-A7C3-374D930848F2}"/>
              </a:ext>
            </a:extLst>
          </p:cNvPr>
          <p:cNvSpPr/>
          <p:nvPr userDrawn="1"/>
        </p:nvSpPr>
        <p:spPr>
          <a:xfrm>
            <a:off x="11498796" y="2429418"/>
            <a:ext cx="172209" cy="297060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C5446B-27C0-9C44-9B78-417F41D53721}"/>
              </a:ext>
            </a:extLst>
          </p:cNvPr>
          <p:cNvSpPr/>
          <p:nvPr userDrawn="1"/>
        </p:nvSpPr>
        <p:spPr>
          <a:xfrm>
            <a:off x="11078074" y="1955366"/>
            <a:ext cx="518957" cy="14976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B1B1620-5567-E14C-B127-EF8044E1AF2E}"/>
              </a:ext>
            </a:extLst>
          </p:cNvPr>
          <p:cNvSpPr/>
          <p:nvPr userDrawn="1"/>
        </p:nvSpPr>
        <p:spPr>
          <a:xfrm>
            <a:off x="3479996" y="5746311"/>
            <a:ext cx="1010715" cy="1122347"/>
          </a:xfrm>
          <a:prstGeom prst="rect">
            <a:avLst/>
          </a:prstGeom>
          <a:gradFill>
            <a:gsLst>
              <a:gs pos="0">
                <a:schemeClr val="accent2"/>
              </a:gs>
              <a:gs pos="98000">
                <a:schemeClr val="accent2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5D3B919-20C5-7E48-97C4-80DB0B467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9996" y="5530321"/>
            <a:ext cx="1010715" cy="23324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97BA0F9-DF77-2A41-BAF9-E3C0FE81A6D1}"/>
              </a:ext>
            </a:extLst>
          </p:cNvPr>
          <p:cNvSpPr/>
          <p:nvPr userDrawn="1"/>
        </p:nvSpPr>
        <p:spPr>
          <a:xfrm>
            <a:off x="7420474" y="5371427"/>
            <a:ext cx="518957" cy="149769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chemeClr val="bg1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3CA9281-6F4E-C844-8FD5-964013F3B52B}"/>
              </a:ext>
            </a:extLst>
          </p:cNvPr>
          <p:cNvSpPr/>
          <p:nvPr userDrawn="1"/>
        </p:nvSpPr>
        <p:spPr>
          <a:xfrm>
            <a:off x="7385270" y="0"/>
            <a:ext cx="518957" cy="14976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D7B0F1-299F-E84E-9DD1-479EDBC1E511}"/>
              </a:ext>
            </a:extLst>
          </p:cNvPr>
          <p:cNvSpPr/>
          <p:nvPr userDrawn="1"/>
        </p:nvSpPr>
        <p:spPr>
          <a:xfrm>
            <a:off x="9272436" y="563051"/>
            <a:ext cx="1010715" cy="1122347"/>
          </a:xfrm>
          <a:prstGeom prst="rect">
            <a:avLst/>
          </a:prstGeom>
          <a:gradFill>
            <a:gsLst>
              <a:gs pos="0">
                <a:schemeClr val="accent4"/>
              </a:gs>
              <a:gs pos="97000">
                <a:schemeClr val="accent4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66BF31F-1F88-1541-8C6E-F2CF3C2D0B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2436" y="347061"/>
            <a:ext cx="1010715" cy="2332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C554F4-EC14-354E-B0F5-799F2EF6EC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9450" y="4109158"/>
            <a:ext cx="568624" cy="27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Bullet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4A426B-0D0E-49BD-B9AF-389607EB3C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731" y="1745431"/>
            <a:ext cx="10831293" cy="4383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1000"/>
              </a:spcAft>
              <a:buNone/>
              <a:defRPr sz="21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spcBef>
                <a:spcPts val="1200"/>
              </a:spcBef>
              <a:spcAft>
                <a:spcPts val="1000"/>
              </a:spcAft>
              <a:buNone/>
              <a:defRPr sz="2100"/>
            </a:lvl2pPr>
            <a:lvl3pPr marL="914400" indent="0">
              <a:spcBef>
                <a:spcPts val="1200"/>
              </a:spcBef>
              <a:spcAft>
                <a:spcPts val="1000"/>
              </a:spcAft>
              <a:buNone/>
              <a:defRPr sz="2100"/>
            </a:lvl3pPr>
            <a:lvl4pPr marL="1371600" indent="0">
              <a:spcBef>
                <a:spcPts val="1200"/>
              </a:spcBef>
              <a:spcAft>
                <a:spcPts val="1000"/>
              </a:spcAft>
              <a:buNone/>
              <a:defRPr sz="2100"/>
            </a:lvl4pPr>
            <a:lvl5pPr marL="1828800" indent="0">
              <a:spcBef>
                <a:spcPts val="1200"/>
              </a:spcBef>
              <a:spcAft>
                <a:spcPts val="1000"/>
              </a:spcAft>
              <a:buNone/>
              <a:defRPr sz="2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exercitation.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.</a:t>
            </a:r>
          </a:p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exercitation.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6A5158-AF52-2D44-853D-646A374584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1923" y="908461"/>
            <a:ext cx="10841038" cy="41333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36E4B0-858A-464B-BACD-6EA6E69CE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860" y="178130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19862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  <p15:guide id="2" orient="horz" pos="410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141C5-CA5A-D043-831B-6BAF84ED2D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65774" y="1368277"/>
            <a:ext cx="5181600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 sz="20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ct val="90000"/>
              </a:lnSpc>
              <a:spcBef>
                <a:spcPts val="900"/>
              </a:spcBef>
              <a:defRPr sz="20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/>
              <a:t>First level bulleted text is Arial 22 pt.</a:t>
            </a:r>
          </a:p>
          <a:p>
            <a:pPr lvl="1"/>
            <a:r>
              <a:rPr lang="en-US"/>
              <a:t>Second level text (press tab key) is 18 pt.</a:t>
            </a:r>
          </a:p>
          <a:p>
            <a:r>
              <a:rPr lang="en-US"/>
              <a:t>Arial is the only font used in the template</a:t>
            </a:r>
          </a:p>
          <a:p>
            <a:r>
              <a:rPr lang="en-US"/>
              <a:t>All bulleted text is sentence case (capitalize first letter of first word)</a:t>
            </a:r>
          </a:p>
          <a:p>
            <a:r>
              <a:rPr lang="en-US"/>
              <a:t>Use </a:t>
            </a:r>
            <a:r>
              <a:rPr lang="en-US" b="1">
                <a:solidFill>
                  <a:schemeClr val="accent6"/>
                </a:solidFill>
              </a:rPr>
              <a:t>bold</a:t>
            </a:r>
            <a:r>
              <a:rPr lang="en-US">
                <a:solidFill>
                  <a:schemeClr val="accent6"/>
                </a:solidFill>
              </a:rPr>
              <a:t>, red </a:t>
            </a:r>
            <a:r>
              <a:rPr lang="en-US"/>
              <a:t>or both to highlight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922C6-1D6C-AB44-BECA-39EC9E894D6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20390" y="1368277"/>
            <a:ext cx="5181600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 sz="20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ct val="90000"/>
              </a:lnSpc>
              <a:spcBef>
                <a:spcPts val="900"/>
              </a:spcBef>
              <a:defRPr sz="20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/>
              <a:t>First level bulleted text is Arial 22 pt.</a:t>
            </a:r>
          </a:p>
          <a:p>
            <a:pPr lvl="1"/>
            <a:r>
              <a:rPr lang="en-US"/>
              <a:t>Second level text (press tab key) is 18 pt.</a:t>
            </a:r>
          </a:p>
          <a:p>
            <a:r>
              <a:rPr lang="en-US"/>
              <a:t>Arial is the only font used in the template</a:t>
            </a:r>
          </a:p>
          <a:p>
            <a:r>
              <a:rPr lang="en-US"/>
              <a:t>All bulleted text is sentence case (capitalize first letter of first word)</a:t>
            </a:r>
          </a:p>
          <a:p>
            <a:r>
              <a:rPr lang="en-US"/>
              <a:t>Use </a:t>
            </a:r>
            <a:r>
              <a:rPr lang="en-US" b="1">
                <a:solidFill>
                  <a:schemeClr val="accent6"/>
                </a:solidFill>
              </a:rPr>
              <a:t>bold</a:t>
            </a:r>
            <a:r>
              <a:rPr lang="en-US">
                <a:solidFill>
                  <a:schemeClr val="accent6"/>
                </a:solidFill>
              </a:rPr>
              <a:t>, red </a:t>
            </a:r>
            <a:r>
              <a:rPr lang="en-US"/>
              <a:t>or both to highlight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801CD6-4A94-4C4B-A0FC-9BD594810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774" y="176071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-15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26381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 userDrawn="1">
          <p15:clr>
            <a:srgbClr val="FBAE40"/>
          </p15:clr>
        </p15:guide>
        <p15:guide id="2" orient="horz" pos="410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141C5-CA5A-D043-831B-6BAF84ED2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496" y="1095994"/>
            <a:ext cx="5288062" cy="35946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ts val="2600"/>
              </a:lnSpc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922C6-1D6C-AB44-BECA-39EC9E894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2102" y="1095994"/>
            <a:ext cx="5278918" cy="35946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ts val="2600"/>
              </a:lnSpc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7C0A4E-F0F5-BE4B-A4E2-B30FB22DBF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496" y="4787232"/>
            <a:ext cx="5284787" cy="855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lvl="0"/>
            <a:r>
              <a:rPr lang="en-US"/>
              <a:t>Brief caption or descriptive statement</a:t>
            </a:r>
          </a:p>
          <a:p>
            <a:pPr lvl="0"/>
            <a:r>
              <a:rPr lang="en-US"/>
              <a:t>Relating to picture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0F1D633-E4A8-504F-A385-0A6D0310CE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2103" y="4787232"/>
            <a:ext cx="5286755" cy="8556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lvl="0"/>
            <a:r>
              <a:rPr lang="en-US"/>
              <a:t>Brief caption or descriptive statement</a:t>
            </a:r>
          </a:p>
          <a:p>
            <a:pPr lvl="0"/>
            <a:r>
              <a:rPr lang="en-US"/>
              <a:t>Relating to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07AB88-3644-1844-A794-FF7AAC04F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2496" y="176071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0476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  <p15:guide id="2" orient="horz" pos="410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335BB-2964-344F-B83D-44BDDABCA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329" y="1298455"/>
            <a:ext cx="537319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C4B78-4F24-244A-AF91-2CE9B5EFFCA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55330" y="2185423"/>
            <a:ext cx="5391484" cy="368458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 sz="20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ct val="90000"/>
              </a:lnSpc>
              <a:spcBef>
                <a:spcPts val="900"/>
              </a:spcBef>
              <a:defRPr sz="20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/>
              <a:t>First level bulleted text is Arial 22 pt.</a:t>
            </a:r>
          </a:p>
          <a:p>
            <a:pPr lvl="1"/>
            <a:r>
              <a:rPr lang="en-US"/>
              <a:t>Second level text  (press tab key) is 18 pt.</a:t>
            </a:r>
          </a:p>
          <a:p>
            <a:r>
              <a:rPr lang="en-US"/>
              <a:t>Arial is the only font used in the template</a:t>
            </a:r>
          </a:p>
          <a:p>
            <a:r>
              <a:rPr lang="en-US"/>
              <a:t>All bulleted text is sentence case (capitalize first letter of first word)</a:t>
            </a:r>
          </a:p>
          <a:p>
            <a:r>
              <a:rPr lang="en-US"/>
              <a:t>Use </a:t>
            </a:r>
            <a:r>
              <a:rPr lang="en-US" b="1">
                <a:solidFill>
                  <a:schemeClr val="accent6"/>
                </a:solidFill>
              </a:rPr>
              <a:t>bold</a:t>
            </a:r>
            <a:r>
              <a:rPr lang="en-US">
                <a:solidFill>
                  <a:schemeClr val="accent6"/>
                </a:solidFill>
              </a:rPr>
              <a:t>, red </a:t>
            </a:r>
            <a:r>
              <a:rPr lang="en-US"/>
              <a:t>or both to highlight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E70E2-69C2-0143-9D3A-18C5F025E4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17502" y="1298455"/>
            <a:ext cx="5277612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AFB09C-3870-2A4D-A9D8-F70837E4501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817502" y="2185423"/>
            <a:ext cx="5277612" cy="368458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 sz="20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ct val="90000"/>
              </a:lnSpc>
              <a:spcBef>
                <a:spcPts val="900"/>
              </a:spcBef>
              <a:defRPr sz="20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/>
              <a:t>First level bulleted text is Arial 22 pt.</a:t>
            </a:r>
          </a:p>
          <a:p>
            <a:pPr lvl="1"/>
            <a:r>
              <a:rPr lang="en-US"/>
              <a:t>Second level text  (press tab key) is 18 pt.</a:t>
            </a:r>
          </a:p>
          <a:p>
            <a:r>
              <a:rPr lang="en-US"/>
              <a:t>Arial is the only font used in the template</a:t>
            </a:r>
          </a:p>
          <a:p>
            <a:r>
              <a:rPr lang="en-US"/>
              <a:t>All bulleted text is sentence case (capitalize first letter of first word)</a:t>
            </a:r>
          </a:p>
          <a:p>
            <a:r>
              <a:rPr lang="en-US"/>
              <a:t>Use </a:t>
            </a:r>
            <a:r>
              <a:rPr lang="en-US" b="1">
                <a:solidFill>
                  <a:schemeClr val="accent6"/>
                </a:solidFill>
              </a:rPr>
              <a:t>bold</a:t>
            </a:r>
            <a:r>
              <a:rPr lang="en-US">
                <a:solidFill>
                  <a:schemeClr val="accent6"/>
                </a:solidFill>
              </a:rPr>
              <a:t>, red </a:t>
            </a:r>
            <a:r>
              <a:rPr lang="en-US"/>
              <a:t>or both to highlight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F31105-680A-9249-8E56-4756C2B56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50" y="177240"/>
            <a:ext cx="10837164" cy="70270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16615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 userDrawn="1">
          <p15:clr>
            <a:srgbClr val="FBAE40"/>
          </p15:clr>
        </p15:guide>
        <p15:guide id="2" orient="horz" pos="410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141C5-CA5A-D043-831B-6BAF84ED2D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53483" y="1427652"/>
            <a:ext cx="3473450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14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/>
              <a:t>First level bulleted text is </a:t>
            </a:r>
            <a:br>
              <a:rPr lang="en-US"/>
            </a:br>
            <a:r>
              <a:rPr lang="en-US"/>
              <a:t>Arial 18 pt.</a:t>
            </a:r>
          </a:p>
          <a:p>
            <a:pPr lvl="1"/>
            <a:r>
              <a:rPr lang="en-US"/>
              <a:t>Second level text (press tab key) is 14 pt.</a:t>
            </a:r>
          </a:p>
          <a:p>
            <a:r>
              <a:rPr lang="en-US"/>
              <a:t>Arial is the only font used </a:t>
            </a:r>
            <a:br>
              <a:rPr lang="en-US"/>
            </a:br>
            <a:r>
              <a:rPr lang="en-US"/>
              <a:t>in the template</a:t>
            </a:r>
          </a:p>
          <a:p>
            <a:r>
              <a:rPr lang="en-US"/>
              <a:t>All bulleted text is sentence case (capitalize first letter </a:t>
            </a:r>
            <a:br>
              <a:rPr lang="en-US"/>
            </a:br>
            <a:r>
              <a:rPr lang="en-US"/>
              <a:t>of first word)</a:t>
            </a:r>
          </a:p>
          <a:p>
            <a:r>
              <a:rPr lang="en-US"/>
              <a:t>Use </a:t>
            </a:r>
            <a:r>
              <a:rPr lang="en-US" b="1">
                <a:solidFill>
                  <a:schemeClr val="accent6"/>
                </a:solidFill>
              </a:rPr>
              <a:t>bold</a:t>
            </a:r>
            <a:r>
              <a:rPr lang="en-US">
                <a:solidFill>
                  <a:schemeClr val="accent6"/>
                </a:solidFill>
              </a:rPr>
              <a:t>, red </a:t>
            </a:r>
            <a:r>
              <a:rPr lang="en-US"/>
              <a:t>or both to highlight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922C6-1D6C-AB44-BECA-39EC9E894D6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90445" y="1427652"/>
            <a:ext cx="3473450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14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/>
              <a:t>First level bulleted text is </a:t>
            </a:r>
            <a:br>
              <a:rPr lang="en-US"/>
            </a:br>
            <a:r>
              <a:rPr lang="en-US"/>
              <a:t>Arial 18 pt.</a:t>
            </a:r>
          </a:p>
          <a:p>
            <a:pPr lvl="1"/>
            <a:r>
              <a:rPr lang="en-US"/>
              <a:t>Second level text (press tab key) is 14 pt.</a:t>
            </a:r>
          </a:p>
          <a:p>
            <a:r>
              <a:rPr lang="en-US"/>
              <a:t>Arial is the only font used </a:t>
            </a:r>
            <a:br>
              <a:rPr lang="en-US"/>
            </a:br>
            <a:r>
              <a:rPr lang="en-US"/>
              <a:t>in the template</a:t>
            </a:r>
          </a:p>
          <a:p>
            <a:r>
              <a:rPr lang="en-US"/>
              <a:t>All bulleted text is sentence case (capitalize first letter </a:t>
            </a:r>
            <a:br>
              <a:rPr lang="en-US"/>
            </a:br>
            <a:r>
              <a:rPr lang="en-US"/>
              <a:t>of first word)</a:t>
            </a:r>
          </a:p>
          <a:p>
            <a:r>
              <a:rPr lang="en-US"/>
              <a:t>Use </a:t>
            </a:r>
            <a:r>
              <a:rPr lang="en-US" b="1">
                <a:solidFill>
                  <a:schemeClr val="accent6"/>
                </a:solidFill>
              </a:rPr>
              <a:t>bold</a:t>
            </a:r>
            <a:r>
              <a:rPr lang="en-US">
                <a:solidFill>
                  <a:schemeClr val="accent6"/>
                </a:solidFill>
              </a:rPr>
              <a:t>, red </a:t>
            </a:r>
            <a:r>
              <a:rPr lang="en-US"/>
              <a:t>or both to highlight text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2B631D9-C77C-824C-BCBE-8B7BFAF111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527407" y="1427652"/>
            <a:ext cx="3470276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ct val="90000"/>
              </a:lnSpc>
              <a:spcBef>
                <a:spcPts val="600"/>
              </a:spcBef>
              <a:defRPr sz="14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/>
              <a:t>First level bulleted text is </a:t>
            </a:r>
            <a:br>
              <a:rPr lang="en-US"/>
            </a:br>
            <a:r>
              <a:rPr lang="en-US"/>
              <a:t>Arial 18 pt.</a:t>
            </a:r>
          </a:p>
          <a:p>
            <a:pPr lvl="1"/>
            <a:r>
              <a:rPr lang="en-US"/>
              <a:t>Second level text (press tab key) is 14 pt.</a:t>
            </a:r>
          </a:p>
          <a:p>
            <a:r>
              <a:rPr lang="en-US"/>
              <a:t>Arial is the only font used </a:t>
            </a:r>
            <a:br>
              <a:rPr lang="en-US"/>
            </a:br>
            <a:r>
              <a:rPr lang="en-US"/>
              <a:t>in the template</a:t>
            </a:r>
          </a:p>
          <a:p>
            <a:r>
              <a:rPr lang="en-US"/>
              <a:t>All bulleted text is sentence case (capitalize first letter </a:t>
            </a:r>
            <a:br>
              <a:rPr lang="en-US"/>
            </a:br>
            <a:r>
              <a:rPr lang="en-US"/>
              <a:t>of first word)</a:t>
            </a:r>
          </a:p>
          <a:p>
            <a:r>
              <a:rPr lang="en-US"/>
              <a:t>Use </a:t>
            </a:r>
            <a:r>
              <a:rPr lang="en-US" b="1">
                <a:solidFill>
                  <a:schemeClr val="accent6"/>
                </a:solidFill>
              </a:rPr>
              <a:t>bold</a:t>
            </a:r>
            <a:r>
              <a:rPr lang="en-US">
                <a:solidFill>
                  <a:schemeClr val="accent6"/>
                </a:solidFill>
              </a:rPr>
              <a:t>, red </a:t>
            </a:r>
            <a:r>
              <a:rPr lang="en-US"/>
              <a:t>or both to highlight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349099-3202-9F41-8EA2-06AD56925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483" y="176070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723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 userDrawn="1">
          <p15:clr>
            <a:srgbClr val="FBAE40"/>
          </p15:clr>
        </p15:guide>
        <p15:guide id="2" orient="horz" pos="410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heading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335BB-2964-344F-B83D-44BDDABCA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332" y="1512205"/>
            <a:ext cx="3569033" cy="8229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C4B78-4F24-244A-AF91-2CE9B5EFFCA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55332" y="2399173"/>
            <a:ext cx="3569033" cy="399472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000"/>
              </a:lnSpc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ts val="2000"/>
              </a:lnSpc>
              <a:defRPr sz="14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/>
              <a:t>First level bulleted text is </a:t>
            </a:r>
            <a:br>
              <a:rPr lang="en-US"/>
            </a:br>
            <a:r>
              <a:rPr lang="en-US"/>
              <a:t>Arial 18 pt.</a:t>
            </a:r>
          </a:p>
          <a:p>
            <a:pPr lvl="1"/>
            <a:r>
              <a:rPr lang="en-US"/>
              <a:t>Second level text (press tab key) is 14 pt.</a:t>
            </a:r>
          </a:p>
          <a:p>
            <a:r>
              <a:rPr lang="en-US"/>
              <a:t>Arial is the only font used </a:t>
            </a:r>
            <a:br>
              <a:rPr lang="en-US"/>
            </a:br>
            <a:r>
              <a:rPr lang="en-US"/>
              <a:t>in the template</a:t>
            </a:r>
          </a:p>
          <a:p>
            <a:r>
              <a:rPr lang="en-US"/>
              <a:t>All bulleted text is sentence case (capitalize first letter </a:t>
            </a:r>
            <a:br>
              <a:rPr lang="en-US"/>
            </a:br>
            <a:r>
              <a:rPr lang="en-US"/>
              <a:t>of first word)</a:t>
            </a:r>
          </a:p>
          <a:p>
            <a:r>
              <a:rPr lang="en-US"/>
              <a:t>Use </a:t>
            </a:r>
            <a:r>
              <a:rPr lang="en-US" b="1">
                <a:solidFill>
                  <a:schemeClr val="accent6"/>
                </a:solidFill>
              </a:rPr>
              <a:t>bold</a:t>
            </a:r>
            <a:r>
              <a:rPr lang="en-US">
                <a:solidFill>
                  <a:schemeClr val="accent6"/>
                </a:solidFill>
              </a:rPr>
              <a:t>, red </a:t>
            </a:r>
            <a:r>
              <a:rPr lang="en-US"/>
              <a:t>or both to highlight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4EE19DC-8D4E-D341-8AA8-3FB30FDC4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886623" y="1512205"/>
            <a:ext cx="3573117" cy="8229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A2BD903-D929-C24D-98CA-F0E2548FB58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886623" y="2399173"/>
            <a:ext cx="3573117" cy="399472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000"/>
              </a:lnSpc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ts val="2000"/>
              </a:lnSpc>
              <a:defRPr sz="14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/>
              <a:t>First level bulleted text is </a:t>
            </a:r>
            <a:br>
              <a:rPr lang="en-US"/>
            </a:br>
            <a:r>
              <a:rPr lang="en-US"/>
              <a:t>Arial 18 pt.</a:t>
            </a:r>
          </a:p>
          <a:p>
            <a:pPr lvl="1"/>
            <a:r>
              <a:rPr lang="en-US"/>
              <a:t>Second level text (press tab key) is 14 pt.</a:t>
            </a:r>
          </a:p>
          <a:p>
            <a:r>
              <a:rPr lang="en-US"/>
              <a:t>Arial is the only font used </a:t>
            </a:r>
            <a:br>
              <a:rPr lang="en-US"/>
            </a:br>
            <a:r>
              <a:rPr lang="en-US"/>
              <a:t>in the template</a:t>
            </a:r>
          </a:p>
          <a:p>
            <a:r>
              <a:rPr lang="en-US"/>
              <a:t>All bulleted text is sentence case (capitalize first letter </a:t>
            </a:r>
            <a:br>
              <a:rPr lang="en-US"/>
            </a:br>
            <a:r>
              <a:rPr lang="en-US"/>
              <a:t>of first word)</a:t>
            </a:r>
          </a:p>
          <a:p>
            <a:r>
              <a:rPr lang="en-US"/>
              <a:t>Use </a:t>
            </a:r>
            <a:r>
              <a:rPr lang="en-US" b="1">
                <a:solidFill>
                  <a:schemeClr val="accent6"/>
                </a:solidFill>
              </a:rPr>
              <a:t>bold</a:t>
            </a:r>
            <a:r>
              <a:rPr lang="en-US">
                <a:solidFill>
                  <a:schemeClr val="accent6"/>
                </a:solidFill>
              </a:rPr>
              <a:t>, red </a:t>
            </a:r>
            <a:r>
              <a:rPr lang="en-US"/>
              <a:t>or both to highlight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4048257-3ABC-6D48-888B-07E54907D07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520279" y="1535955"/>
            <a:ext cx="3573117" cy="82296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D2C53F7-B3F3-6E4E-8CD8-FE8394323B47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520279" y="2399173"/>
            <a:ext cx="3573117" cy="399472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000"/>
              </a:lnSpc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ts val="2000"/>
              </a:lnSpc>
              <a:defRPr sz="14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/>
              <a:t>First level bulleted text is </a:t>
            </a:r>
            <a:br>
              <a:rPr lang="en-US"/>
            </a:br>
            <a:r>
              <a:rPr lang="en-US"/>
              <a:t>Arial 18 pt.</a:t>
            </a:r>
          </a:p>
          <a:p>
            <a:pPr lvl="1"/>
            <a:r>
              <a:rPr lang="en-US"/>
              <a:t>Second level text (press tab key) is 14 pt.</a:t>
            </a:r>
          </a:p>
          <a:p>
            <a:r>
              <a:rPr lang="en-US"/>
              <a:t>Arial is the only font used </a:t>
            </a:r>
            <a:br>
              <a:rPr lang="en-US"/>
            </a:br>
            <a:r>
              <a:rPr lang="en-US"/>
              <a:t>in the template</a:t>
            </a:r>
          </a:p>
          <a:p>
            <a:r>
              <a:rPr lang="en-US"/>
              <a:t>All bulleted text is sentence case (capitalize first letter </a:t>
            </a:r>
            <a:br>
              <a:rPr lang="en-US"/>
            </a:br>
            <a:r>
              <a:rPr lang="en-US"/>
              <a:t>of first word)</a:t>
            </a:r>
          </a:p>
          <a:p>
            <a:r>
              <a:rPr lang="en-US"/>
              <a:t>Use </a:t>
            </a:r>
            <a:r>
              <a:rPr lang="en-US" b="1">
                <a:solidFill>
                  <a:schemeClr val="accent6"/>
                </a:solidFill>
              </a:rPr>
              <a:t>bold</a:t>
            </a:r>
            <a:r>
              <a:rPr lang="en-US">
                <a:solidFill>
                  <a:schemeClr val="accent6"/>
                </a:solidFill>
              </a:rPr>
              <a:t>, red </a:t>
            </a:r>
            <a:r>
              <a:rPr lang="en-US"/>
              <a:t>or both to highlight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2E9CA0C-3C26-4A44-8287-9C4E9B9334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9986" y="886496"/>
            <a:ext cx="10841038" cy="41333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75FDCE-C8AA-944B-9C9F-5382FE6BE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86" y="160042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039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 userDrawn="1">
          <p15:clr>
            <a:srgbClr val="FBAE40"/>
          </p15:clr>
        </p15:guide>
        <p15:guide id="2" orient="horz" pos="410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CEF4AC-497F-6740-AF4C-F4E7F5B8A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571" y="1333501"/>
            <a:ext cx="7100887" cy="45501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D0FC58-C2A0-D94B-B6DA-C2E33F4259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8550" y="1333502"/>
            <a:ext cx="3568284" cy="45501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lvl="0"/>
            <a:r>
              <a:rPr lang="en-US" sz="2000"/>
              <a:t>Brief caption or descriptive</a:t>
            </a:r>
          </a:p>
          <a:p>
            <a:pPr lvl="0"/>
            <a:r>
              <a:rPr lang="en-US" sz="2000"/>
              <a:t>Statement relating to picture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2627CF-1723-9E45-A613-85EF01ABB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571" y="176070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566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0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CEF4AC-497F-6740-AF4C-F4E7F5B8A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1885" y="1333500"/>
            <a:ext cx="5284052" cy="36017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41FA6D0-835B-D64B-A6E9-EB320408D7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7601" y="1333500"/>
            <a:ext cx="5291267" cy="36165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A9026-475B-C846-B13C-BE18FA354E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123" y="5056551"/>
            <a:ext cx="5284052" cy="8270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lvl="0"/>
            <a:r>
              <a:rPr lang="en-US" sz="1800"/>
              <a:t>Brief caption or descriptive statement relating </a:t>
            </a:r>
            <a:br>
              <a:rPr lang="en-US" sz="1800"/>
            </a:br>
            <a:r>
              <a:rPr lang="en-US" sz="1800"/>
              <a:t>to picture</a:t>
            </a:r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3662F84-B0B5-9A45-B477-D6B88CC092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07601" y="5056551"/>
            <a:ext cx="5291267" cy="8270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lvl="0"/>
            <a:r>
              <a:rPr lang="en-US" sz="1800"/>
              <a:t>Brief caption or descriptive statement relating </a:t>
            </a:r>
            <a:br>
              <a:rPr lang="en-US" sz="1800"/>
            </a:br>
            <a:r>
              <a:rPr lang="en-US" sz="1800"/>
              <a:t>to picture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82DFD54-B03A-4348-B94D-609E2D0ED6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1885" y="159404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4051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04">
          <p15:clr>
            <a:srgbClr val="FBAE40"/>
          </p15:clr>
        </p15:guide>
        <p15:guide id="2" pos="45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CEF4AC-497F-6740-AF4C-F4E7F5B8A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166" y="1700783"/>
            <a:ext cx="3468945" cy="3234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A9026-475B-C846-B13C-BE18FA354E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670" y="5056552"/>
            <a:ext cx="3473450" cy="8270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lvl="0"/>
            <a:r>
              <a:rPr lang="en-US" sz="1800"/>
              <a:t>Brief caption or descriptive statement relating to picture</a:t>
            </a:r>
            <a:endParaRPr lang="en-US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E29608CA-13F2-424A-983D-EF48D52663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91625" y="1700783"/>
            <a:ext cx="3471861" cy="3234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B79A963-562D-E543-9F8B-E434F10ED7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527000" y="1700783"/>
            <a:ext cx="3471862" cy="3234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662793B-8197-B643-B782-F262E1B1EA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1625" y="5056552"/>
            <a:ext cx="3465863" cy="8270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lvl="0"/>
            <a:r>
              <a:rPr lang="en-US" sz="1800"/>
              <a:t>Brief caption or descriptive statement relating to picture</a:t>
            </a:r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BDA6846-9778-CB4D-9D85-1FD107D64C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27000" y="5056552"/>
            <a:ext cx="3471862" cy="8270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lvl="0"/>
            <a:r>
              <a:rPr lang="en-US" sz="1800"/>
              <a:t>Brief caption or descriptive statement relating to picture</a:t>
            </a:r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D54B301-8192-D743-AD47-28BE4110A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166" y="176071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2428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04">
          <p15:clr>
            <a:srgbClr val="FBAE40"/>
          </p15:clr>
        </p15:guide>
        <p15:guide id="2" pos="45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with 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CEF4AC-497F-6740-AF4C-F4E7F5B8A7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3675" y="1700784"/>
            <a:ext cx="2531227" cy="2627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B486807-DA1D-D048-90AB-E2822BD41C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675" y="4449079"/>
            <a:ext cx="2531227" cy="8572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/>
              <a:t>Brief caption or descriptive statement relating to picture</a:t>
            </a:r>
            <a:endParaRPr lang="en-US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6D5BD184-0386-3544-B7D9-244C594525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89044" y="1700784"/>
            <a:ext cx="2531227" cy="2627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4B1B318-FBD7-8E43-86FD-EEC72A8A9C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89043" y="4449079"/>
            <a:ext cx="2541070" cy="8572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/>
              <a:t>Brief caption or descriptive statement relating to picture</a:t>
            </a:r>
            <a:endParaRPr lang="en-US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C1820232-91B0-CF47-8C24-E93695570F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23421" y="1700784"/>
            <a:ext cx="2531227" cy="2627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1CF3CBF-8AC0-7A4A-BEBA-56048F45F7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23422" y="4449079"/>
            <a:ext cx="2541070" cy="8572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/>
              <a:t>Brief caption or descriptive statement relating to picture</a:t>
            </a:r>
            <a:endParaRPr lang="en-US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197E689-0629-A141-8425-3F37EF5125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466805" y="1700784"/>
            <a:ext cx="2531227" cy="2627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1D7ACE9-7568-EB49-A728-201210F65C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66805" y="4449079"/>
            <a:ext cx="2532062" cy="8572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/>
              <a:t>Brief caption or descriptive statement relating to picture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37145D-8AC2-094A-B66C-B657393F31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675" y="176070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7915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04" userDrawn="1">
          <p15:clr>
            <a:srgbClr val="FBAE40"/>
          </p15:clr>
        </p15:guide>
        <p15:guide id="2" pos="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194DB6-C16F-E54E-89D7-D04154BF2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8122"/>
          <a:stretch/>
        </p:blipFill>
        <p:spPr>
          <a:xfrm>
            <a:off x="5049780" y="1677985"/>
            <a:ext cx="2529590" cy="683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39DE9E5-7034-624D-B781-2EF7E3C76FBC}"/>
              </a:ext>
            </a:extLst>
          </p:cNvPr>
          <p:cNvSpPr/>
          <p:nvPr userDrawn="1"/>
        </p:nvSpPr>
        <p:spPr>
          <a:xfrm>
            <a:off x="8086129" y="4187897"/>
            <a:ext cx="1010715" cy="1314036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E0B778-5A64-DF49-91F8-669FD0C1CE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86129" y="3954654"/>
            <a:ext cx="1010715" cy="2332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FC06A0-4DA5-004D-ADF1-1D7F57A99FD8}"/>
              </a:ext>
            </a:extLst>
          </p:cNvPr>
          <p:cNvSpPr/>
          <p:nvPr userDrawn="1"/>
        </p:nvSpPr>
        <p:spPr>
          <a:xfrm>
            <a:off x="-1" y="1993900"/>
            <a:ext cx="8591489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ECD839-14B9-774D-AD18-47C88EAAFF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81" y="1847124"/>
            <a:ext cx="8337506" cy="153488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Section Header 1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B1DF1A2-258D-D248-AA99-09A8331871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981" y="3522047"/>
            <a:ext cx="7596188" cy="83012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 spc="0" baseline="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 Lorem Ipsum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2CF38-DE3E-8D40-9D28-5D3F213881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363" y="6400800"/>
            <a:ext cx="278208" cy="1994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4FAB52-7E30-D941-86B2-BA9744945A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11216640" y="0"/>
            <a:ext cx="975360" cy="2250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B220C3-942D-E947-B96C-A4D3CED9547C}"/>
              </a:ext>
            </a:extLst>
          </p:cNvPr>
          <p:cNvSpPr/>
          <p:nvPr userDrawn="1"/>
        </p:nvSpPr>
        <p:spPr>
          <a:xfrm>
            <a:off x="10075194" y="661595"/>
            <a:ext cx="172209" cy="297060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85C048-772A-0D4F-B877-19BFE1B3E1EC}"/>
              </a:ext>
            </a:extLst>
          </p:cNvPr>
          <p:cNvSpPr/>
          <p:nvPr userDrawn="1"/>
        </p:nvSpPr>
        <p:spPr>
          <a:xfrm>
            <a:off x="11181285" y="3800805"/>
            <a:ext cx="1010715" cy="3057195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784478-F424-2142-805B-4CF14228C9E4}"/>
              </a:ext>
            </a:extLst>
          </p:cNvPr>
          <p:cNvSpPr/>
          <p:nvPr userDrawn="1"/>
        </p:nvSpPr>
        <p:spPr>
          <a:xfrm>
            <a:off x="10247404" y="1245055"/>
            <a:ext cx="518957" cy="14976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</p:spTree>
    <p:extLst>
      <p:ext uri="{BB962C8B-B14F-4D97-AF65-F5344CB8AC3E}">
        <p14:creationId xmlns:p14="http://schemas.microsoft.com/office/powerpoint/2010/main" val="155495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0ADC6-66EA-DF46-B1C8-03CA8A8516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9008" y="3193623"/>
            <a:ext cx="4113984" cy="4707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058618-904A-5947-B84B-84EBE4EE04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11216640" y="0"/>
            <a:ext cx="975360" cy="22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04">
          <p15:clr>
            <a:srgbClr val="FBAE40"/>
          </p15:clr>
        </p15:guide>
        <p15:guide id="2" pos="45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7F0FF-5E4D-4571-BFF4-B3102F4B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EAC86-63D0-4674-A708-65D026C95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9A602-7C3A-4B47-91F0-99B440F21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539875" cy="365125"/>
          </a:xfrm>
        </p:spPr>
        <p:txBody>
          <a:bodyPr/>
          <a:lstStyle/>
          <a:p>
            <a:fld id="{8A2D0064-AAF6-4091-BA60-DBB884E73FD7}" type="datetimeFigureOut">
              <a:rPr lang="en-US" smtClean="0"/>
              <a:t>6/9/2021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2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,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41A0ECF-5E4C-A742-8744-CE2F58A661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086" y="0"/>
            <a:ext cx="10835014" cy="132556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-15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7BC23C2-965B-E345-B4B9-B869F1384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062" y="923544"/>
            <a:ext cx="10832486" cy="41333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4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pos="116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69B6F9-E215-3344-BA2B-BE27EDE1E6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86" y="176071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852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8E79752-B1F1-7346-A6DB-8BF8980F88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8122"/>
          <a:stretch/>
        </p:blipFill>
        <p:spPr>
          <a:xfrm>
            <a:off x="6407085" y="4989213"/>
            <a:ext cx="2529590" cy="683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3D178B-7CD3-384F-B8E0-9BAFA865C639}"/>
              </a:ext>
            </a:extLst>
          </p:cNvPr>
          <p:cNvSpPr/>
          <p:nvPr userDrawn="1"/>
        </p:nvSpPr>
        <p:spPr>
          <a:xfrm>
            <a:off x="8412818" y="1712029"/>
            <a:ext cx="470593" cy="170713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DA104C-489B-5645-A6BD-2AECCE9335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2818" y="1604637"/>
            <a:ext cx="470593" cy="1085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9CDAD4-8CD1-C94B-A9CC-8046006859AC}"/>
              </a:ext>
            </a:extLst>
          </p:cNvPr>
          <p:cNvSpPr/>
          <p:nvPr userDrawn="1"/>
        </p:nvSpPr>
        <p:spPr>
          <a:xfrm>
            <a:off x="-1" y="1993900"/>
            <a:ext cx="8591489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4D06F3-8B7C-7A42-8C03-EC8C642428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81" y="1847124"/>
            <a:ext cx="8337506" cy="153488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Section Header 2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35F4C80-9FF9-E143-B52B-51880FEE6A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981" y="3522047"/>
            <a:ext cx="7596188" cy="83012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 spc="0" baseline="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 Lorem Ipsum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AD7EBD-E632-5949-99DA-EFB68C157F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363" y="6400800"/>
            <a:ext cx="278208" cy="1994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786DED-EF6A-7142-AF1D-FFA8171EAB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11216640" y="0"/>
            <a:ext cx="975360" cy="2250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5F58C8-3EB0-EB45-B464-FCA88D948883}"/>
              </a:ext>
            </a:extLst>
          </p:cNvPr>
          <p:cNvSpPr/>
          <p:nvPr userDrawn="1"/>
        </p:nvSpPr>
        <p:spPr>
          <a:xfrm>
            <a:off x="10008674" y="3887395"/>
            <a:ext cx="172209" cy="297060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A58B45-CD47-534B-838F-BE5D87737B80}"/>
              </a:ext>
            </a:extLst>
          </p:cNvPr>
          <p:cNvSpPr/>
          <p:nvPr userDrawn="1"/>
        </p:nvSpPr>
        <p:spPr>
          <a:xfrm>
            <a:off x="11181285" y="2103602"/>
            <a:ext cx="1010715" cy="3057195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3A8348-31F9-7E4E-9FCE-3EC03B020C2A}"/>
              </a:ext>
            </a:extLst>
          </p:cNvPr>
          <p:cNvSpPr/>
          <p:nvPr userDrawn="1"/>
        </p:nvSpPr>
        <p:spPr>
          <a:xfrm>
            <a:off x="9661926" y="225084"/>
            <a:ext cx="518957" cy="14976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</p:spTree>
    <p:extLst>
      <p:ext uri="{BB962C8B-B14F-4D97-AF65-F5344CB8AC3E}">
        <p14:creationId xmlns:p14="http://schemas.microsoft.com/office/powerpoint/2010/main" val="40953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6E2E2F9-8754-024F-8BBA-BD67736F58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8122"/>
          <a:stretch/>
        </p:blipFill>
        <p:spPr>
          <a:xfrm>
            <a:off x="643571" y="1652250"/>
            <a:ext cx="2529590" cy="683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46885E-3E3D-2243-B408-C9F9E1170D8D}"/>
              </a:ext>
            </a:extLst>
          </p:cNvPr>
          <p:cNvSpPr/>
          <p:nvPr userDrawn="1"/>
        </p:nvSpPr>
        <p:spPr>
          <a:xfrm>
            <a:off x="8086130" y="5101687"/>
            <a:ext cx="1010715" cy="595309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7B2188-C905-524B-9420-86971C085F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86130" y="4868879"/>
            <a:ext cx="1010715" cy="2332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3424BA-A3CC-CB4A-9699-EB92FA1B5186}"/>
              </a:ext>
            </a:extLst>
          </p:cNvPr>
          <p:cNvSpPr/>
          <p:nvPr userDrawn="1"/>
        </p:nvSpPr>
        <p:spPr>
          <a:xfrm>
            <a:off x="-1" y="1993900"/>
            <a:ext cx="8591489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6449A0-F2BF-FD42-8550-0C46C85859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85" y="1835255"/>
            <a:ext cx="8337506" cy="153488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 kern="1000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Section Header 3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DA78A3D-81C9-8B4E-B2DF-2ACDDB7602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3985" y="3510178"/>
            <a:ext cx="7596188" cy="83012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 kern="1000" spc="0" baseline="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 Lorem Ipsum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B1AE43-D0B7-474B-93DC-5F8932F4C2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363" y="6400800"/>
            <a:ext cx="278208" cy="1994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298258-D5EB-964A-86E0-A9B74798DE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11216640" y="0"/>
            <a:ext cx="975360" cy="2250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E4915DB-A7BA-DE4C-B1AF-30C990D6649D}"/>
              </a:ext>
            </a:extLst>
          </p:cNvPr>
          <p:cNvSpPr/>
          <p:nvPr userDrawn="1"/>
        </p:nvSpPr>
        <p:spPr>
          <a:xfrm>
            <a:off x="10494446" y="508597"/>
            <a:ext cx="172209" cy="297060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A339B7-AC8A-454E-BFF4-9E0FFC83F2BD}"/>
              </a:ext>
            </a:extLst>
          </p:cNvPr>
          <p:cNvSpPr/>
          <p:nvPr userDrawn="1"/>
        </p:nvSpPr>
        <p:spPr>
          <a:xfrm>
            <a:off x="10075192" y="3800805"/>
            <a:ext cx="1010715" cy="3057195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B9A7DD-F846-BF42-B3F9-E99EF638F292}"/>
              </a:ext>
            </a:extLst>
          </p:cNvPr>
          <p:cNvSpPr/>
          <p:nvPr userDrawn="1"/>
        </p:nvSpPr>
        <p:spPr>
          <a:xfrm>
            <a:off x="11673043" y="1136271"/>
            <a:ext cx="518957" cy="149769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</p:spTree>
    <p:extLst>
      <p:ext uri="{BB962C8B-B14F-4D97-AF65-F5344CB8AC3E}">
        <p14:creationId xmlns:p14="http://schemas.microsoft.com/office/powerpoint/2010/main" val="941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5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04" userDrawn="1">
          <p15:clr>
            <a:srgbClr val="FBAE40"/>
          </p15:clr>
        </p15:guide>
        <p15:guide id="2" pos="456" userDrawn="1">
          <p15:clr>
            <a:srgbClr val="FBAE40"/>
          </p15:clr>
        </p15:guide>
        <p15:guide id="3" pos="114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FB58AD4-B5F7-C348-B8E3-10DC77F1F9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9986" y="914400"/>
            <a:ext cx="10841038" cy="41333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67C004-B424-AE42-A574-D6412A04A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86" y="176071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935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141C5-CA5A-D043-831B-6BAF84ED2D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65778" y="1700784"/>
            <a:ext cx="10841372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 sz="2200" baseline="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ct val="90000"/>
              </a:lnSpc>
              <a:spcBef>
                <a:spcPts val="900"/>
              </a:spcBef>
              <a:defRPr sz="1800" baseline="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/>
              <a:t>First level bulleted text is Arial 22 pt.</a:t>
            </a:r>
          </a:p>
          <a:p>
            <a:pPr lvl="1"/>
            <a:r>
              <a:rPr lang="en-US"/>
              <a:t>Second level text (press tab key) is 18 pt.</a:t>
            </a:r>
          </a:p>
          <a:p>
            <a:r>
              <a:rPr lang="en-US"/>
              <a:t>Arial is the only font used in the template</a:t>
            </a:r>
          </a:p>
          <a:p>
            <a:r>
              <a:rPr lang="en-US"/>
              <a:t>All bulleted text is sentence case (capitalize first letter of first word)</a:t>
            </a:r>
          </a:p>
          <a:p>
            <a:r>
              <a:rPr lang="en-US"/>
              <a:t>Use </a:t>
            </a:r>
            <a:r>
              <a:rPr lang="en-US" b="1">
                <a:solidFill>
                  <a:schemeClr val="accent6"/>
                </a:solidFill>
              </a:rPr>
              <a:t>bold</a:t>
            </a:r>
            <a:r>
              <a:rPr lang="en-US">
                <a:solidFill>
                  <a:schemeClr val="accent6"/>
                </a:solidFill>
              </a:rPr>
              <a:t>, red </a:t>
            </a:r>
            <a:r>
              <a:rPr lang="en-US"/>
              <a:t>or both to highlight text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093C5B-1855-FE4C-86A4-0F32F69CE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778" y="176070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8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6" userDrawn="1">
          <p15:clr>
            <a:srgbClr val="FBAE40"/>
          </p15:clr>
        </p15:guide>
        <p15:guide id="2" orient="horz" pos="410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141C5-CA5A-D043-831B-6BAF84ED2D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53744" y="1602429"/>
            <a:ext cx="10841372" cy="435133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400"/>
              </a:spcBef>
              <a:defRPr sz="22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>
              <a:lnSpc>
                <a:spcPct val="90000"/>
              </a:lnSpc>
              <a:spcBef>
                <a:spcPts val="900"/>
              </a:spcBef>
              <a:defRPr sz="18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/>
              <a:t>First level bulleted text is Arial 22 pt.</a:t>
            </a:r>
          </a:p>
          <a:p>
            <a:pPr lvl="1"/>
            <a:r>
              <a:rPr lang="en-US"/>
              <a:t>Second level text (press tab key) is 18 pt.</a:t>
            </a:r>
          </a:p>
          <a:p>
            <a:r>
              <a:rPr lang="en-US"/>
              <a:t>Arial is the only font used in the template</a:t>
            </a:r>
          </a:p>
          <a:p>
            <a:r>
              <a:rPr lang="en-US"/>
              <a:t>All bulleted text is sentence case (capitalize first letter of first word)</a:t>
            </a:r>
          </a:p>
          <a:p>
            <a:r>
              <a:rPr lang="en-US"/>
              <a:t>Use </a:t>
            </a:r>
            <a:r>
              <a:rPr lang="en-US" b="1">
                <a:solidFill>
                  <a:schemeClr val="accent6"/>
                </a:solidFill>
              </a:rPr>
              <a:t>bold</a:t>
            </a:r>
            <a:r>
              <a:rPr lang="en-US">
                <a:solidFill>
                  <a:schemeClr val="accent6"/>
                </a:solidFill>
              </a:rPr>
              <a:t>, red </a:t>
            </a:r>
            <a:r>
              <a:rPr lang="en-US"/>
              <a:t>or both to highlight text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3162B4C-8AAC-054A-8207-7F3B050AE6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4078" y="902276"/>
            <a:ext cx="10841038" cy="41333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DD4CF1-882B-EA45-BAB0-DC78082DF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52" y="178123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86102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  <p15:guide id="2" orient="horz" pos="410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4A426B-0D0E-49BD-B9AF-389607EB3C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986" y="1292482"/>
            <a:ext cx="10831293" cy="4383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spcAft>
                <a:spcPts val="1000"/>
              </a:spcAft>
              <a:buNone/>
              <a:defRPr sz="2100">
                <a:solidFill>
                  <a:srgbClr val="000000"/>
                </a:solidFill>
                <a:latin typeface="+mn-lt"/>
                <a:ea typeface="Inter" panose="020B0502030000000004" pitchFamily="34" charset="0"/>
              </a:defRPr>
            </a:lvl1pPr>
            <a:lvl2pPr marL="457200" indent="0">
              <a:spcBef>
                <a:spcPts val="1200"/>
              </a:spcBef>
              <a:spcAft>
                <a:spcPts val="1000"/>
              </a:spcAft>
              <a:buNone/>
              <a:defRPr sz="2100"/>
            </a:lvl2pPr>
            <a:lvl3pPr marL="914400" indent="0">
              <a:spcBef>
                <a:spcPts val="1200"/>
              </a:spcBef>
              <a:spcAft>
                <a:spcPts val="1000"/>
              </a:spcAft>
              <a:buNone/>
              <a:defRPr sz="2100"/>
            </a:lvl3pPr>
            <a:lvl4pPr marL="1371600" indent="0">
              <a:spcBef>
                <a:spcPts val="1200"/>
              </a:spcBef>
              <a:spcAft>
                <a:spcPts val="1000"/>
              </a:spcAft>
              <a:buNone/>
              <a:defRPr sz="2100"/>
            </a:lvl4pPr>
            <a:lvl5pPr marL="1828800" indent="0">
              <a:spcBef>
                <a:spcPts val="1200"/>
              </a:spcBef>
              <a:spcAft>
                <a:spcPts val="1000"/>
              </a:spcAft>
              <a:buNone/>
              <a:defRPr sz="2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exercitation.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.</a:t>
            </a:r>
          </a:p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exercitation.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D802AB-3C2E-3944-BC7A-D225AD299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86" y="176070"/>
            <a:ext cx="10837164" cy="7264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400" b="1" spc="0" baseline="0">
                <a:solidFill>
                  <a:srgbClr val="000000"/>
                </a:solidFill>
                <a:latin typeface="+mj-lt"/>
                <a:ea typeface="Inter" panose="020B05020300000000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7765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56" userDrawn="1">
          <p15:clr>
            <a:srgbClr val="FBAE40"/>
          </p15:clr>
        </p15:guide>
        <p15:guide id="2" orient="horz" pos="41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>
            <a:extLst>
              <a:ext uri="{FF2B5EF4-FFF2-40B4-BE49-F238E27FC236}">
                <a16:creationId xmlns:a16="http://schemas.microsoft.com/office/drawing/2014/main" id="{B5346728-1A43-46F3-94F0-8646875C0BA6}"/>
              </a:ext>
            </a:extLst>
          </p:cNvPr>
          <p:cNvSpPr>
            <a:spLocks noChangeArrowheads="1"/>
          </p:cNvSpPr>
          <p:nvPr userDrawn="1"/>
        </p:nvSpPr>
        <p:spPr bwMode="black">
          <a:xfrm>
            <a:off x="11570075" y="6388862"/>
            <a:ext cx="372187" cy="276985"/>
          </a:xfrm>
          <a:prstGeom prst="rect">
            <a:avLst/>
          </a:prstGeom>
        </p:spPr>
        <p:txBody>
          <a:bodyPr/>
          <a:lstStyle/>
          <a:p>
            <a:pPr lvl="0" algn="r"/>
            <a:fld id="{5266C0E3-FCB2-4D10-9980-6DFC0D8FABCB}" type="slidenum">
              <a:rPr lang="en-US" sz="1100">
                <a:solidFill>
                  <a:srgbClr val="FF0000"/>
                </a:solidFill>
              </a:rPr>
              <a:pPr lvl="0" algn="r"/>
              <a:t>‹#›</a:t>
            </a:fld>
            <a:endParaRPr lang="en-US" sz="110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E073C5-BADD-D444-8CA8-8E20906A9C2D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365363" y="6400800"/>
            <a:ext cx="278208" cy="1994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2FAB0E-0D04-4245-92D3-1C9E21FDA85E}"/>
              </a:ext>
            </a:extLst>
          </p:cNvPr>
          <p:cNvSpPr txBox="1"/>
          <p:nvPr userDrawn="1"/>
        </p:nvSpPr>
        <p:spPr>
          <a:xfrm>
            <a:off x="5059901" y="6418863"/>
            <a:ext cx="1988045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189">
              <a:lnSpc>
                <a:spcPct val="90000"/>
              </a:lnSpc>
              <a:spcBef>
                <a:spcPts val="300"/>
              </a:spcBef>
            </a:pPr>
            <a:r>
              <a:rPr lang="en-US" sz="900">
                <a:solidFill>
                  <a:srgbClr val="000000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© Fortinet Inc. All Rights Reserved.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F13C7A-2ACA-3145-8E42-86979311783B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 flipH="1" flipV="1">
            <a:off x="11216640" y="0"/>
            <a:ext cx="975360" cy="22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0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19" r:id="rId2"/>
    <p:sldLayoutId id="2147483720" r:id="rId3"/>
    <p:sldLayoutId id="2147483721" r:id="rId4"/>
    <p:sldLayoutId id="2147483661" r:id="rId5"/>
    <p:sldLayoutId id="2147483732" r:id="rId6"/>
    <p:sldLayoutId id="2147483726" r:id="rId7"/>
    <p:sldLayoutId id="2147483730" r:id="rId8"/>
    <p:sldLayoutId id="2147483658" r:id="rId9"/>
    <p:sldLayoutId id="2147483727" r:id="rId10"/>
    <p:sldLayoutId id="2147483659" r:id="rId11"/>
    <p:sldLayoutId id="2147483708" r:id="rId12"/>
    <p:sldLayoutId id="2147483660" r:id="rId13"/>
    <p:sldLayoutId id="2147483705" r:id="rId14"/>
    <p:sldLayoutId id="2147483707" r:id="rId15"/>
    <p:sldLayoutId id="2147483710" r:id="rId16"/>
    <p:sldLayoutId id="2147483711" r:id="rId17"/>
    <p:sldLayoutId id="2147483714" r:id="rId18"/>
    <p:sldLayoutId id="2147483716" r:id="rId19"/>
    <p:sldLayoutId id="2147483718" r:id="rId20"/>
    <p:sldLayoutId id="2147483759" r:id="rId21"/>
    <p:sldLayoutId id="2147483760" r:id="rId22"/>
    <p:sldLayoutId id="2147483761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5ACBF0"/>
          </p15:clr>
        </p15:guide>
        <p15:guide id="2" orient="horz" pos="2160" userDrawn="1">
          <p15:clr>
            <a:srgbClr val="5ACBF0"/>
          </p15:clr>
        </p15:guide>
        <p15:guide id="3" pos="216" userDrawn="1">
          <p15:clr>
            <a:srgbClr val="5ACBF0"/>
          </p15:clr>
        </p15:guide>
        <p15:guide id="4" pos="7464" userDrawn="1">
          <p15:clr>
            <a:srgbClr val="5ACBF0"/>
          </p15:clr>
        </p15:guide>
        <p15:guide id="5" orient="horz" pos="840" userDrawn="1">
          <p15:clr>
            <a:srgbClr val="5ACBF0"/>
          </p15:clr>
        </p15:guide>
        <p15:guide id="6" orient="horz" pos="1864" userDrawn="1">
          <p15:clr>
            <a:srgbClr val="5ACBF0"/>
          </p15:clr>
        </p15:guide>
        <p15:guide id="7" orient="horz" pos="2886" userDrawn="1">
          <p15:clr>
            <a:srgbClr val="5ACBF0"/>
          </p15:clr>
        </p15:guide>
        <p15:guide id="8" orient="horz" pos="3893" userDrawn="1">
          <p15:clr>
            <a:srgbClr val="5ACBF0"/>
          </p15:clr>
        </p15:guide>
        <p15:guide id="9" pos="1498" userDrawn="1">
          <p15:clr>
            <a:srgbClr val="5ACBF0"/>
          </p15:clr>
        </p15:guide>
        <p15:guide id="10" pos="1600" userDrawn="1">
          <p15:clr>
            <a:srgbClr val="5ACBF0"/>
          </p15:clr>
        </p15:guide>
        <p15:guide id="11" pos="2644" userDrawn="1">
          <p15:clr>
            <a:srgbClr val="5ACBF0"/>
          </p15:clr>
        </p15:guide>
        <p15:guide id="12" pos="2747" userDrawn="1">
          <p15:clr>
            <a:srgbClr val="5ACBF0"/>
          </p15:clr>
        </p15:guide>
        <p15:guide id="13" pos="3792" userDrawn="1">
          <p15:clr>
            <a:srgbClr val="5ACBF0"/>
          </p15:clr>
        </p15:guide>
        <p15:guide id="14" pos="3888" userDrawn="1">
          <p15:clr>
            <a:srgbClr val="5ACBF0"/>
          </p15:clr>
        </p15:guide>
        <p15:guide id="15" pos="4934" userDrawn="1">
          <p15:clr>
            <a:srgbClr val="5ACBF0"/>
          </p15:clr>
        </p15:guide>
        <p15:guide id="16" pos="5034" userDrawn="1">
          <p15:clr>
            <a:srgbClr val="5ACBF0"/>
          </p15:clr>
        </p15:guide>
        <p15:guide id="17" pos="6081" userDrawn="1">
          <p15:clr>
            <a:srgbClr val="5ACBF0"/>
          </p15:clr>
        </p15:guide>
        <p15:guide id="18" pos="618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emf"/><Relationship Id="rId7" Type="http://schemas.openxmlformats.org/officeDocument/2006/relationships/image" Target="../media/image30.png"/><Relationship Id="rId12" Type="http://schemas.openxmlformats.org/officeDocument/2006/relationships/image" Target="../media/image3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emf"/><Relationship Id="rId4" Type="http://schemas.openxmlformats.org/officeDocument/2006/relationships/image" Target="../media/image27.png"/><Relationship Id="rId9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10" Type="http://schemas.openxmlformats.org/officeDocument/2006/relationships/image" Target="../media/image45.png"/><Relationship Id="rId4" Type="http://schemas.openxmlformats.org/officeDocument/2006/relationships/image" Target="../media/image37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10" Type="http://schemas.openxmlformats.org/officeDocument/2006/relationships/image" Target="../media/image46.png"/><Relationship Id="rId4" Type="http://schemas.openxmlformats.org/officeDocument/2006/relationships/image" Target="../media/image37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11" Type="http://schemas.openxmlformats.org/officeDocument/2006/relationships/image" Target="../media/image48.png"/><Relationship Id="rId5" Type="http://schemas.openxmlformats.org/officeDocument/2006/relationships/image" Target="../media/image39.png"/><Relationship Id="rId10" Type="http://schemas.openxmlformats.org/officeDocument/2006/relationships/image" Target="../media/image47.png"/><Relationship Id="rId4" Type="http://schemas.openxmlformats.org/officeDocument/2006/relationships/image" Target="../media/image37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16.emf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54.emf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11" Type="http://schemas.openxmlformats.org/officeDocument/2006/relationships/image" Target="../media/image12.svg"/><Relationship Id="rId5" Type="http://schemas.openxmlformats.org/officeDocument/2006/relationships/image" Target="../media/image56.png"/><Relationship Id="rId15" Type="http://schemas.openxmlformats.org/officeDocument/2006/relationships/image" Target="../media/image22.svg"/><Relationship Id="rId10" Type="http://schemas.openxmlformats.org/officeDocument/2006/relationships/image" Target="../media/image58.png"/><Relationship Id="rId4" Type="http://schemas.openxmlformats.org/officeDocument/2006/relationships/image" Target="../media/image55.emf"/><Relationship Id="rId9" Type="http://schemas.openxmlformats.org/officeDocument/2006/relationships/image" Target="../media/image16.svg"/><Relationship Id="rId1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54.emf"/><Relationship Id="rId12" Type="http://schemas.openxmlformats.org/officeDocument/2006/relationships/image" Target="../media/image59.png"/><Relationship Id="rId17" Type="http://schemas.openxmlformats.org/officeDocument/2006/relationships/image" Target="../media/image63.emf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11" Type="http://schemas.openxmlformats.org/officeDocument/2006/relationships/image" Target="../media/image12.svg"/><Relationship Id="rId5" Type="http://schemas.openxmlformats.org/officeDocument/2006/relationships/image" Target="../media/image56.png"/><Relationship Id="rId15" Type="http://schemas.openxmlformats.org/officeDocument/2006/relationships/image" Target="../media/image22.svg"/><Relationship Id="rId10" Type="http://schemas.openxmlformats.org/officeDocument/2006/relationships/image" Target="../media/image58.png"/><Relationship Id="rId4" Type="http://schemas.openxmlformats.org/officeDocument/2006/relationships/image" Target="../media/image55.emf"/><Relationship Id="rId9" Type="http://schemas.openxmlformats.org/officeDocument/2006/relationships/image" Target="../media/image16.svg"/><Relationship Id="rId1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emf"/><Relationship Id="rId5" Type="http://schemas.openxmlformats.org/officeDocument/2006/relationships/image" Target="../media/image15.emf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emf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FC9FF1-ABD3-B746-A05E-034CAB0C4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275" y="2157413"/>
            <a:ext cx="8358868" cy="1535112"/>
          </a:xfrm>
        </p:spPr>
        <p:txBody>
          <a:bodyPr/>
          <a:lstStyle/>
          <a:p>
            <a:r>
              <a:rPr lang="en-US" dirty="0" err="1" smtClean="0"/>
              <a:t>FortiEDR</a:t>
            </a:r>
            <a:r>
              <a:rPr lang="en-US" dirty="0" smtClean="0"/>
              <a:t>/</a:t>
            </a:r>
            <a:r>
              <a:rPr lang="en-US" dirty="0" err="1" smtClean="0"/>
              <a:t>FortiXDR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FCF447A-CBD2-394D-9F8B-DFCCC634E3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Кирилл Михайлов</a:t>
            </a:r>
            <a:r>
              <a:rPr lang="en-US" dirty="0" smtClean="0"/>
              <a:t>, </a:t>
            </a:r>
            <a:r>
              <a:rPr lang="ru-RU" dirty="0" smtClean="0"/>
              <a:t>системный инженер</a:t>
            </a:r>
          </a:p>
          <a:p>
            <a:r>
              <a:rPr lang="en-US" dirty="0"/>
              <a:t>kmikhaylov@fortinet.com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8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FortiEDR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Компоненты и архитектура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6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Elbow Connector 27"/>
          <p:cNvCxnSpPr>
            <a:stCxn id="70" idx="2"/>
          </p:cNvCxnSpPr>
          <p:nvPr/>
        </p:nvCxnSpPr>
        <p:spPr>
          <a:xfrm rot="16200000" flipH="1">
            <a:off x="8228860" y="3652975"/>
            <a:ext cx="408991" cy="1010720"/>
          </a:xfrm>
          <a:prstGeom prst="bentConnector2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6" name="Picture 85">
            <a:extLst>
              <a:ext uri="{FF2B5EF4-FFF2-40B4-BE49-F238E27FC236}">
                <a16:creationId xmlns:a16="http://schemas.microsoft.com/office/drawing/2014/main" id="{74EC7461-D908-AB47-8D32-1CD0FBF31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572" y="1853794"/>
            <a:ext cx="1084768" cy="122544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43197" y="1318279"/>
            <a:ext cx="1871583" cy="4514249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 smtClean="0"/>
          </a:p>
        </p:txBody>
      </p:sp>
      <p:pic>
        <p:nvPicPr>
          <p:cNvPr id="65" name="Picture 4" descr="Laptop_Gray_Fl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60" y="2890969"/>
            <a:ext cx="920510" cy="64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81" descr="Server_Rack_Fla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356" y="4008773"/>
            <a:ext cx="501519" cy="93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2895" y="5305361"/>
            <a:ext cx="1030451" cy="353132"/>
          </a:xfrm>
          <a:prstGeom prst="rect">
            <a:avLst/>
          </a:prstGeom>
        </p:spPr>
      </p:pic>
      <p:pic>
        <p:nvPicPr>
          <p:cNvPr id="74" name="Picture 6" descr="Monitor_Desktop_Gray_Fla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892" y="1817617"/>
            <a:ext cx="846446" cy="6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9298664" y="4445223"/>
            <a:ext cx="1181124" cy="989763"/>
            <a:chOff x="9122988" y="1554351"/>
            <a:chExt cx="901237" cy="755222"/>
          </a:xfrm>
        </p:grpSpPr>
        <p:pic>
          <p:nvPicPr>
            <p:cNvPr id="75" name="Picture 8" descr="Monitor_Gray_Flat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2988" y="1554351"/>
              <a:ext cx="901237" cy="755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B6EC9C2A-3EEA-4442-936C-F85880DD6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349260" y="1640748"/>
              <a:ext cx="448691" cy="448691"/>
            </a:xfrm>
            <a:prstGeom prst="rect">
              <a:avLst/>
            </a:prstGeom>
          </p:spPr>
        </p:pic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A019EAA0-24CA-124B-BC0B-DC3DDF3E87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709" y="4362831"/>
            <a:ext cx="1084768" cy="1154549"/>
          </a:xfrm>
          <a:prstGeom prst="rect">
            <a:avLst/>
          </a:prstGeom>
        </p:spPr>
      </p:pic>
      <p:sp>
        <p:nvSpPr>
          <p:cNvPr id="93" name="Rounded Rectangle 92"/>
          <p:cNvSpPr/>
          <p:nvPr/>
        </p:nvSpPr>
        <p:spPr>
          <a:xfrm>
            <a:off x="5130271" y="1327384"/>
            <a:ext cx="1895644" cy="1879309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 smtClean="0"/>
          </a:p>
        </p:txBody>
      </p:sp>
      <p:sp>
        <p:nvSpPr>
          <p:cNvPr id="148" name="TextBox 147"/>
          <p:cNvSpPr txBox="1"/>
          <p:nvPr/>
        </p:nvSpPr>
        <p:spPr>
          <a:xfrm>
            <a:off x="1627147" y="1318279"/>
            <a:ext cx="1241936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5000"/>
              </a:lnSpc>
              <a:spcAft>
                <a:spcPts val="600"/>
              </a:spcAft>
            </a:pPr>
            <a:r>
              <a:rPr lang="ru-RU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Коллекторы</a:t>
            </a:r>
            <a:endParaRPr lang="en-US" sz="14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385294" y="1335379"/>
            <a:ext cx="1355324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5000"/>
              </a:lnSpc>
              <a:spcAft>
                <a:spcPts val="600"/>
              </a:spcAft>
            </a:pPr>
            <a:r>
              <a:rPr lang="ru-RU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Центральный компонент</a:t>
            </a:r>
            <a:endParaRPr lang="en-US" sz="14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9268258" y="3953217"/>
            <a:ext cx="1241936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5000"/>
              </a:lnSpc>
              <a:spcAft>
                <a:spcPts val="600"/>
              </a:spcAft>
            </a:pPr>
            <a:r>
              <a:rPr lang="ru-RU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Менеджер</a:t>
            </a:r>
            <a:endParaRPr lang="en-US" sz="14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130271" y="3953219"/>
            <a:ext cx="1895644" cy="1879309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 smtClean="0"/>
          </a:p>
        </p:txBody>
      </p:sp>
      <p:sp>
        <p:nvSpPr>
          <p:cNvPr id="43" name="TextBox 42"/>
          <p:cNvSpPr txBox="1"/>
          <p:nvPr/>
        </p:nvSpPr>
        <p:spPr>
          <a:xfrm>
            <a:off x="5400431" y="3953217"/>
            <a:ext cx="1355324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5000"/>
              </a:lnSpc>
              <a:spcAft>
                <a:spcPts val="600"/>
              </a:spcAft>
            </a:pPr>
            <a:r>
              <a:rPr lang="ru-RU" sz="14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Агрегатор</a:t>
            </a:r>
            <a:endParaRPr lang="en-US" sz="14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941406" y="3953217"/>
            <a:ext cx="1895644" cy="1879309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 smtClean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09494" y="4892871"/>
            <a:ext cx="1915491" cy="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209492" y="2180779"/>
            <a:ext cx="1915491" cy="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012082" y="2165825"/>
            <a:ext cx="1817992" cy="7975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3" idx="2"/>
            <a:endCxn id="43" idx="0"/>
          </p:cNvCxnSpPr>
          <p:nvPr/>
        </p:nvCxnSpPr>
        <p:spPr>
          <a:xfrm>
            <a:off x="6078093" y="3206693"/>
            <a:ext cx="0" cy="746524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025915" y="5487284"/>
            <a:ext cx="1915491" cy="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0" name="Picture 6" descr="Cylinder_Database_Flat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408" y="2817032"/>
            <a:ext cx="919173" cy="113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8350343" y="3076351"/>
            <a:ext cx="1403607" cy="578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5000"/>
              </a:lnSpc>
              <a:spcAft>
                <a:spcPts val="600"/>
              </a:spcAft>
            </a:pPr>
            <a:r>
              <a:rPr lang="ru-RU" sz="14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Репозиторий</a:t>
            </a:r>
            <a:endParaRPr lang="ru-RU" sz="14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defTabSz="457189">
              <a:lnSpc>
                <a:spcPct val="95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Threat Hunting</a:t>
            </a:r>
            <a:endParaRPr lang="ru-RU" sz="14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32" name="Elbow Connector 31"/>
          <p:cNvCxnSpPr/>
          <p:nvPr/>
        </p:nvCxnSpPr>
        <p:spPr>
          <a:xfrm>
            <a:off x="7025917" y="2492946"/>
            <a:ext cx="895162" cy="621346"/>
          </a:xfrm>
          <a:prstGeom prst="bentConnector3">
            <a:avLst>
              <a:gd name="adj1" fmla="val 100029"/>
            </a:avLst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8822507" y="1382419"/>
            <a:ext cx="2014544" cy="1243763"/>
            <a:chOff x="12841845" y="977666"/>
            <a:chExt cx="2120913" cy="1309434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D6FDB6A-C59B-9C43-8ABD-F75CD36C8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841845" y="977666"/>
              <a:ext cx="2120913" cy="1309434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3197558" y="1551598"/>
              <a:ext cx="1409486" cy="501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>
                <a:lnSpc>
                  <a:spcPct val="95000"/>
                </a:lnSpc>
                <a:spcAft>
                  <a:spcPts val="600"/>
                </a:spcAft>
              </a:pPr>
              <a:r>
                <a:rPr lang="en-US" sz="14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Fortinet Cloud Services</a:t>
              </a:r>
            </a:p>
          </p:txBody>
        </p:sp>
      </p:grp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en-US" dirty="0" err="1" smtClean="0"/>
              <a:t>FortiEDR</a:t>
            </a:r>
            <a:r>
              <a:rPr lang="en-US" dirty="0" smtClean="0"/>
              <a:t>: </a:t>
            </a:r>
            <a:r>
              <a:rPr lang="ru-RU" dirty="0" smtClean="0"/>
              <a:t>архитектура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60602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0AE0CB-35A6-064A-B817-DF4223D1E5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FortiEDR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8C3E392-8FF8-7045-B5A6-D33D00E7FC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Технологии обнаружения и реагирования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7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F6BF007-8F43-4AAD-9FC9-B6D0B959C137}"/>
              </a:ext>
            </a:extLst>
          </p:cNvPr>
          <p:cNvSpPr txBox="1">
            <a:spLocks/>
          </p:cNvSpPr>
          <p:nvPr/>
        </p:nvSpPr>
        <p:spPr>
          <a:xfrm>
            <a:off x="1219199" y="1378325"/>
            <a:ext cx="4776203" cy="4351337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>
                <a:solidFill>
                  <a:srgbClr val="253746"/>
                </a:solidFill>
                <a:latin typeface="Arial" panose="020B0604020202020204"/>
              </a:rPr>
              <a:t>Уменьшение поверхности атаки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Обнаружение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ru-RU" sz="1600" dirty="0" smtClean="0">
                <a:solidFill>
                  <a:srgbClr val="253746"/>
                </a:solidFill>
                <a:latin typeface="Arial" panose="020B0604020202020204"/>
              </a:rPr>
              <a:t>пользовательских и </a:t>
            </a:r>
            <a:r>
              <a:rPr lang="en-US" sz="1600" dirty="0" smtClean="0">
                <a:solidFill>
                  <a:srgbClr val="253746"/>
                </a:solidFill>
                <a:latin typeface="Arial" panose="020B0604020202020204"/>
              </a:rPr>
              <a:t>IOT </a:t>
            </a:r>
            <a:r>
              <a:rPr lang="ru-RU" sz="1600" dirty="0" smtClean="0">
                <a:solidFill>
                  <a:srgbClr val="253746"/>
                </a:solidFill>
                <a:latin typeface="Arial" panose="020B0604020202020204"/>
              </a:rPr>
              <a:t>устройств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Рейтинг уязвимостей приложений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Виртуальный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патчинг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4B59BE0-41C2-48CC-9914-F82C4100174E}"/>
              </a:ext>
            </a:extLst>
          </p:cNvPr>
          <p:cNvGrpSpPr/>
          <p:nvPr/>
        </p:nvGrpSpPr>
        <p:grpSpPr>
          <a:xfrm>
            <a:off x="6893013" y="935309"/>
            <a:ext cx="4573290" cy="5234674"/>
            <a:chOff x="3797300" y="859367"/>
            <a:chExt cx="4573290" cy="5234674"/>
          </a:xfrm>
        </p:grpSpPr>
        <p:sp>
          <p:nvSpPr>
            <p:cNvPr id="83" name="Freeform 36">
              <a:extLst>
                <a:ext uri="{FF2B5EF4-FFF2-40B4-BE49-F238E27FC236}">
                  <a16:creationId xmlns:a16="http://schemas.microsoft.com/office/drawing/2014/main" id="{0A21FE2B-4504-47EE-9B20-20A76A95E8E2}"/>
                </a:ext>
              </a:extLst>
            </p:cNvPr>
            <p:cNvSpPr/>
            <p:nvPr/>
          </p:nvSpPr>
          <p:spPr>
            <a:xfrm>
              <a:off x="4461933" y="1524001"/>
              <a:ext cx="3906860" cy="3908170"/>
            </a:xfrm>
            <a:custGeom>
              <a:avLst/>
              <a:gdLst>
                <a:gd name="connsiteX0" fmla="*/ 0 w 3886200"/>
                <a:gd name="connsiteY0" fmla="*/ 3234267 h 3822700"/>
                <a:gd name="connsiteX1" fmla="*/ 3242734 w 3886200"/>
                <a:gd name="connsiteY1" fmla="*/ 0 h 3822700"/>
                <a:gd name="connsiteX2" fmla="*/ 3886200 w 3886200"/>
                <a:gd name="connsiteY2" fmla="*/ 1282700 h 3822700"/>
                <a:gd name="connsiteX3" fmla="*/ 3547534 w 3886200"/>
                <a:gd name="connsiteY3" fmla="*/ 2857500 h 3822700"/>
                <a:gd name="connsiteX4" fmla="*/ 2404534 w 3886200"/>
                <a:gd name="connsiteY4" fmla="*/ 3771900 h 3822700"/>
                <a:gd name="connsiteX5" fmla="*/ 994834 w 3886200"/>
                <a:gd name="connsiteY5" fmla="*/ 3822700 h 3822700"/>
                <a:gd name="connsiteX6" fmla="*/ 0 w 3886200"/>
                <a:gd name="connsiteY6" fmla="*/ 3234267 h 3822700"/>
                <a:gd name="connsiteX0" fmla="*/ 0 w 3886200"/>
                <a:gd name="connsiteY0" fmla="*/ 3234267 h 3822700"/>
                <a:gd name="connsiteX1" fmla="*/ 3242734 w 3886200"/>
                <a:gd name="connsiteY1" fmla="*/ 0 h 3822700"/>
                <a:gd name="connsiteX2" fmla="*/ 3886200 w 3886200"/>
                <a:gd name="connsiteY2" fmla="*/ 1282700 h 3822700"/>
                <a:gd name="connsiteX3" fmla="*/ 3547534 w 3886200"/>
                <a:gd name="connsiteY3" fmla="*/ 2857500 h 3822700"/>
                <a:gd name="connsiteX4" fmla="*/ 2404534 w 3886200"/>
                <a:gd name="connsiteY4" fmla="*/ 3771900 h 3822700"/>
                <a:gd name="connsiteX5" fmla="*/ 994834 w 3886200"/>
                <a:gd name="connsiteY5" fmla="*/ 3822700 h 3822700"/>
                <a:gd name="connsiteX6" fmla="*/ 0 w 3886200"/>
                <a:gd name="connsiteY6" fmla="*/ 3234267 h 3822700"/>
                <a:gd name="connsiteX0" fmla="*/ 0 w 3886200"/>
                <a:gd name="connsiteY0" fmla="*/ 3234267 h 3822700"/>
                <a:gd name="connsiteX1" fmla="*/ 3242734 w 3886200"/>
                <a:gd name="connsiteY1" fmla="*/ 0 h 3822700"/>
                <a:gd name="connsiteX2" fmla="*/ 3886200 w 3886200"/>
                <a:gd name="connsiteY2" fmla="*/ 1282700 h 3822700"/>
                <a:gd name="connsiteX3" fmla="*/ 3547534 w 3886200"/>
                <a:gd name="connsiteY3" fmla="*/ 2857500 h 3822700"/>
                <a:gd name="connsiteX4" fmla="*/ 2404534 w 3886200"/>
                <a:gd name="connsiteY4" fmla="*/ 3771900 h 3822700"/>
                <a:gd name="connsiteX5" fmla="*/ 994834 w 3886200"/>
                <a:gd name="connsiteY5" fmla="*/ 3822700 h 3822700"/>
                <a:gd name="connsiteX6" fmla="*/ 0 w 3886200"/>
                <a:gd name="connsiteY6" fmla="*/ 3234267 h 3822700"/>
                <a:gd name="connsiteX0" fmla="*/ 0 w 3886200"/>
                <a:gd name="connsiteY0" fmla="*/ 3234267 h 3901285"/>
                <a:gd name="connsiteX1" fmla="*/ 3242734 w 3886200"/>
                <a:gd name="connsiteY1" fmla="*/ 0 h 3901285"/>
                <a:gd name="connsiteX2" fmla="*/ 3886200 w 3886200"/>
                <a:gd name="connsiteY2" fmla="*/ 1282700 h 3901285"/>
                <a:gd name="connsiteX3" fmla="*/ 3547534 w 3886200"/>
                <a:gd name="connsiteY3" fmla="*/ 2857500 h 3901285"/>
                <a:gd name="connsiteX4" fmla="*/ 2404534 w 3886200"/>
                <a:gd name="connsiteY4" fmla="*/ 3771900 h 3901285"/>
                <a:gd name="connsiteX5" fmla="*/ 994834 w 3886200"/>
                <a:gd name="connsiteY5" fmla="*/ 3822700 h 3901285"/>
                <a:gd name="connsiteX6" fmla="*/ 0 w 3886200"/>
                <a:gd name="connsiteY6" fmla="*/ 3234267 h 3901285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7500"/>
                <a:gd name="connsiteY0" fmla="*/ 3234267 h 3908170"/>
                <a:gd name="connsiteX1" fmla="*/ 3242734 w 3907500"/>
                <a:gd name="connsiteY1" fmla="*/ 0 h 3908170"/>
                <a:gd name="connsiteX2" fmla="*/ 3886200 w 3907500"/>
                <a:gd name="connsiteY2" fmla="*/ 1282700 h 3908170"/>
                <a:gd name="connsiteX3" fmla="*/ 3547534 w 3907500"/>
                <a:gd name="connsiteY3" fmla="*/ 2857500 h 3908170"/>
                <a:gd name="connsiteX4" fmla="*/ 2404534 w 3907500"/>
                <a:gd name="connsiteY4" fmla="*/ 3771900 h 3908170"/>
                <a:gd name="connsiteX5" fmla="*/ 994834 w 3907500"/>
                <a:gd name="connsiteY5" fmla="*/ 3822700 h 3908170"/>
                <a:gd name="connsiteX6" fmla="*/ 0 w 390750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3242734 w 3906860"/>
                <a:gd name="connsiteY2" fmla="*/ 0 h 3908170"/>
                <a:gd name="connsiteX3" fmla="*/ 3886200 w 3906860"/>
                <a:gd name="connsiteY3" fmla="*/ 1282700 h 3908170"/>
                <a:gd name="connsiteX4" fmla="*/ 3547534 w 3906860"/>
                <a:gd name="connsiteY4" fmla="*/ 2857500 h 3908170"/>
                <a:gd name="connsiteX5" fmla="*/ 2404534 w 3906860"/>
                <a:gd name="connsiteY5" fmla="*/ 3771900 h 3908170"/>
                <a:gd name="connsiteX6" fmla="*/ 994834 w 3906860"/>
                <a:gd name="connsiteY6" fmla="*/ 3822700 h 3908170"/>
                <a:gd name="connsiteX7" fmla="*/ 0 w 3906860"/>
                <a:gd name="connsiteY7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13492 w 3906860"/>
                <a:gd name="connsiteY2" fmla="*/ 1123949 h 3908170"/>
                <a:gd name="connsiteX3" fmla="*/ 3242734 w 3906860"/>
                <a:gd name="connsiteY3" fmla="*/ 0 h 3908170"/>
                <a:gd name="connsiteX4" fmla="*/ 3886200 w 3906860"/>
                <a:gd name="connsiteY4" fmla="*/ 1282700 h 3908170"/>
                <a:gd name="connsiteX5" fmla="*/ 3547534 w 3906860"/>
                <a:gd name="connsiteY5" fmla="*/ 2857500 h 3908170"/>
                <a:gd name="connsiteX6" fmla="*/ 2404534 w 3906860"/>
                <a:gd name="connsiteY6" fmla="*/ 3771900 h 3908170"/>
                <a:gd name="connsiteX7" fmla="*/ 994834 w 3906860"/>
                <a:gd name="connsiteY7" fmla="*/ 3822700 h 3908170"/>
                <a:gd name="connsiteX8" fmla="*/ 0 w 3906860"/>
                <a:gd name="connsiteY8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1634067 w 3906860"/>
                <a:gd name="connsiteY2" fmla="*/ 1593849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00792 w 3906860"/>
                <a:gd name="connsiteY2" fmla="*/ 20478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45242 w 3906860"/>
                <a:gd name="connsiteY2" fmla="*/ 20859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45242 w 3906860"/>
                <a:gd name="connsiteY2" fmla="*/ 20859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45242 w 3906860"/>
                <a:gd name="connsiteY2" fmla="*/ 20859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6860" h="3908170">
                  <a:moveTo>
                    <a:pt x="0" y="3234267"/>
                  </a:moveTo>
                  <a:lnTo>
                    <a:pt x="1116542" y="2114549"/>
                  </a:lnTo>
                  <a:cubicBezTo>
                    <a:pt x="1282700" y="2285999"/>
                    <a:pt x="1747309" y="2486024"/>
                    <a:pt x="2138892" y="2105024"/>
                  </a:cubicBezTo>
                  <a:cubicBezTo>
                    <a:pt x="2512484" y="1676399"/>
                    <a:pt x="2216150" y="1206499"/>
                    <a:pt x="2113492" y="1123949"/>
                  </a:cubicBezTo>
                  <a:lnTo>
                    <a:pt x="3242734" y="0"/>
                  </a:lnTo>
                  <a:cubicBezTo>
                    <a:pt x="3425473" y="218017"/>
                    <a:pt x="3751086" y="515408"/>
                    <a:pt x="3886200" y="1282700"/>
                  </a:cubicBezTo>
                  <a:cubicBezTo>
                    <a:pt x="3913011" y="1598083"/>
                    <a:pt x="3981098" y="2151592"/>
                    <a:pt x="3547534" y="2857500"/>
                  </a:cubicBezTo>
                  <a:cubicBezTo>
                    <a:pt x="3423709" y="3022600"/>
                    <a:pt x="3147484" y="3489325"/>
                    <a:pt x="2404534" y="3771900"/>
                  </a:cubicBezTo>
                  <a:cubicBezTo>
                    <a:pt x="2252134" y="3823758"/>
                    <a:pt x="1712384" y="4018492"/>
                    <a:pt x="994834" y="3822700"/>
                  </a:cubicBezTo>
                  <a:cubicBezTo>
                    <a:pt x="447323" y="3664656"/>
                    <a:pt x="156986" y="3382786"/>
                    <a:pt x="0" y="323426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00D1D54-B6EC-46BA-ACA2-9B335EF9161D}"/>
                </a:ext>
              </a:extLst>
            </p:cNvPr>
            <p:cNvSpPr/>
            <p:nvPr/>
          </p:nvSpPr>
          <p:spPr>
            <a:xfrm>
              <a:off x="3797300" y="859367"/>
              <a:ext cx="4573290" cy="4573290"/>
            </a:xfrm>
            <a:prstGeom prst="ellipse">
              <a:avLst/>
            </a:prstGeom>
            <a:noFill/>
            <a:ln>
              <a:solidFill>
                <a:srgbClr val="131E2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D4DF5BB-0B3B-4A4E-A7E6-15732EEBB5DD}"/>
                </a:ext>
              </a:extLst>
            </p:cNvPr>
            <p:cNvGrpSpPr/>
            <p:nvPr/>
          </p:nvGrpSpPr>
          <p:grpSpPr>
            <a:xfrm flipH="1">
              <a:off x="4123267" y="1185337"/>
              <a:ext cx="3923821" cy="3925153"/>
              <a:chOff x="4123267" y="1185337"/>
              <a:chExt cx="3923821" cy="3925153"/>
            </a:xfrm>
          </p:grpSpPr>
          <p:sp>
            <p:nvSpPr>
              <p:cNvPr id="110" name="Freeform 37">
                <a:extLst>
                  <a:ext uri="{FF2B5EF4-FFF2-40B4-BE49-F238E27FC236}">
                    <a16:creationId xmlns:a16="http://schemas.microsoft.com/office/drawing/2014/main" id="{7446263D-B36F-460D-AC89-C5C7A173EC11}"/>
                  </a:ext>
                </a:extLst>
              </p:cNvPr>
              <p:cNvSpPr/>
              <p:nvPr/>
            </p:nvSpPr>
            <p:spPr>
              <a:xfrm>
                <a:off x="6572249" y="1755774"/>
                <a:ext cx="1474839" cy="2784475"/>
              </a:xfrm>
              <a:custGeom>
                <a:avLst/>
                <a:gdLst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1219200 w 1473200"/>
                  <a:gd name="connsiteY0" fmla="*/ 66087 h 2850562"/>
                  <a:gd name="connsiteX1" fmla="*/ 892175 w 1473200"/>
                  <a:gd name="connsiteY1" fmla="*/ 66087 h 2850562"/>
                  <a:gd name="connsiteX2" fmla="*/ 0 w 1473200"/>
                  <a:gd name="connsiteY2" fmla="*/ 958262 h 2850562"/>
                  <a:gd name="connsiteX3" fmla="*/ 212725 w 1473200"/>
                  <a:gd name="connsiteY3" fmla="*/ 1463087 h 2850562"/>
                  <a:gd name="connsiteX4" fmla="*/ 0 w 1473200"/>
                  <a:gd name="connsiteY4" fmla="*/ 1961562 h 2850562"/>
                  <a:gd name="connsiteX5" fmla="*/ 895350 w 1473200"/>
                  <a:gd name="connsiteY5" fmla="*/ 2850562 h 2850562"/>
                  <a:gd name="connsiteX6" fmla="*/ 1473200 w 1473200"/>
                  <a:gd name="connsiteY6" fmla="*/ 1472612 h 2850562"/>
                  <a:gd name="connsiteX7" fmla="*/ 1219200 w 1473200"/>
                  <a:gd name="connsiteY7" fmla="*/ 66087 h 2850562"/>
                  <a:gd name="connsiteX0" fmla="*/ 1473200 w 1473200"/>
                  <a:gd name="connsiteY0" fmla="*/ 1413934 h 2791884"/>
                  <a:gd name="connsiteX1" fmla="*/ 892175 w 1473200"/>
                  <a:gd name="connsiteY1" fmla="*/ 7409 h 2791884"/>
                  <a:gd name="connsiteX2" fmla="*/ 0 w 1473200"/>
                  <a:gd name="connsiteY2" fmla="*/ 899584 h 2791884"/>
                  <a:gd name="connsiteX3" fmla="*/ 212725 w 1473200"/>
                  <a:gd name="connsiteY3" fmla="*/ 1404409 h 2791884"/>
                  <a:gd name="connsiteX4" fmla="*/ 0 w 1473200"/>
                  <a:gd name="connsiteY4" fmla="*/ 1902884 h 2791884"/>
                  <a:gd name="connsiteX5" fmla="*/ 895350 w 1473200"/>
                  <a:gd name="connsiteY5" fmla="*/ 2791884 h 2791884"/>
                  <a:gd name="connsiteX6" fmla="*/ 1473200 w 1473200"/>
                  <a:gd name="connsiteY6" fmla="*/ 1413934 h 2791884"/>
                  <a:gd name="connsiteX0" fmla="*/ 1473200 w 1473200"/>
                  <a:gd name="connsiteY0" fmla="*/ 1426824 h 2804774"/>
                  <a:gd name="connsiteX1" fmla="*/ 892175 w 1473200"/>
                  <a:gd name="connsiteY1" fmla="*/ 20299 h 2804774"/>
                  <a:gd name="connsiteX2" fmla="*/ 0 w 1473200"/>
                  <a:gd name="connsiteY2" fmla="*/ 912474 h 2804774"/>
                  <a:gd name="connsiteX3" fmla="*/ 212725 w 1473200"/>
                  <a:gd name="connsiteY3" fmla="*/ 1417299 h 2804774"/>
                  <a:gd name="connsiteX4" fmla="*/ 0 w 1473200"/>
                  <a:gd name="connsiteY4" fmla="*/ 1915774 h 2804774"/>
                  <a:gd name="connsiteX5" fmla="*/ 895350 w 1473200"/>
                  <a:gd name="connsiteY5" fmla="*/ 2804774 h 2804774"/>
                  <a:gd name="connsiteX6" fmla="*/ 1473200 w 1473200"/>
                  <a:gd name="connsiteY6" fmla="*/ 1426824 h 2804774"/>
                  <a:gd name="connsiteX0" fmla="*/ 1473200 w 1473200"/>
                  <a:gd name="connsiteY0" fmla="*/ 1429295 h 2807245"/>
                  <a:gd name="connsiteX1" fmla="*/ 892175 w 1473200"/>
                  <a:gd name="connsiteY1" fmla="*/ 22770 h 2807245"/>
                  <a:gd name="connsiteX2" fmla="*/ 0 w 1473200"/>
                  <a:gd name="connsiteY2" fmla="*/ 914945 h 2807245"/>
                  <a:gd name="connsiteX3" fmla="*/ 212725 w 1473200"/>
                  <a:gd name="connsiteY3" fmla="*/ 1419770 h 2807245"/>
                  <a:gd name="connsiteX4" fmla="*/ 0 w 1473200"/>
                  <a:gd name="connsiteY4" fmla="*/ 1918245 h 2807245"/>
                  <a:gd name="connsiteX5" fmla="*/ 895350 w 1473200"/>
                  <a:gd name="connsiteY5" fmla="*/ 2807245 h 2807245"/>
                  <a:gd name="connsiteX6" fmla="*/ 1473200 w 1473200"/>
                  <a:gd name="connsiteY6" fmla="*/ 1429295 h 2807245"/>
                  <a:gd name="connsiteX0" fmla="*/ 1473200 w 1473200"/>
                  <a:gd name="connsiteY0" fmla="*/ 1406525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0" fmla="*/ 1473200 w 1474898"/>
                  <a:gd name="connsiteY0" fmla="*/ 1406525 h 2784475"/>
                  <a:gd name="connsiteX1" fmla="*/ 892175 w 1474898"/>
                  <a:gd name="connsiteY1" fmla="*/ 0 h 2784475"/>
                  <a:gd name="connsiteX2" fmla="*/ 0 w 1474898"/>
                  <a:gd name="connsiteY2" fmla="*/ 892175 h 2784475"/>
                  <a:gd name="connsiteX3" fmla="*/ 212725 w 1474898"/>
                  <a:gd name="connsiteY3" fmla="*/ 1397000 h 2784475"/>
                  <a:gd name="connsiteX4" fmla="*/ 0 w 1474898"/>
                  <a:gd name="connsiteY4" fmla="*/ 1895475 h 2784475"/>
                  <a:gd name="connsiteX5" fmla="*/ 895350 w 1474898"/>
                  <a:gd name="connsiteY5" fmla="*/ 2784475 h 2784475"/>
                  <a:gd name="connsiteX6" fmla="*/ 1473200 w 1474898"/>
                  <a:gd name="connsiteY6" fmla="*/ 1406525 h 2784475"/>
                  <a:gd name="connsiteX0" fmla="*/ 1473200 w 1474839"/>
                  <a:gd name="connsiteY0" fmla="*/ 1406525 h 2784475"/>
                  <a:gd name="connsiteX1" fmla="*/ 892175 w 1474839"/>
                  <a:gd name="connsiteY1" fmla="*/ 0 h 2784475"/>
                  <a:gd name="connsiteX2" fmla="*/ 0 w 1474839"/>
                  <a:gd name="connsiteY2" fmla="*/ 892175 h 2784475"/>
                  <a:gd name="connsiteX3" fmla="*/ 212725 w 1474839"/>
                  <a:gd name="connsiteY3" fmla="*/ 1397000 h 2784475"/>
                  <a:gd name="connsiteX4" fmla="*/ 0 w 1474839"/>
                  <a:gd name="connsiteY4" fmla="*/ 1895475 h 2784475"/>
                  <a:gd name="connsiteX5" fmla="*/ 895350 w 1474839"/>
                  <a:gd name="connsiteY5" fmla="*/ 2784475 h 2784475"/>
                  <a:gd name="connsiteX6" fmla="*/ 1473200 w 1474839"/>
                  <a:gd name="connsiteY6" fmla="*/ 1406525 h 2784475"/>
                  <a:gd name="connsiteX0" fmla="*/ 1473200 w 1474839"/>
                  <a:gd name="connsiteY0" fmla="*/ 1406525 h 2784475"/>
                  <a:gd name="connsiteX1" fmla="*/ 892175 w 1474839"/>
                  <a:gd name="connsiteY1" fmla="*/ 0 h 2784475"/>
                  <a:gd name="connsiteX2" fmla="*/ 0 w 1474839"/>
                  <a:gd name="connsiteY2" fmla="*/ 892175 h 2784475"/>
                  <a:gd name="connsiteX3" fmla="*/ 212725 w 1474839"/>
                  <a:gd name="connsiteY3" fmla="*/ 1397000 h 2784475"/>
                  <a:gd name="connsiteX4" fmla="*/ 0 w 1474839"/>
                  <a:gd name="connsiteY4" fmla="*/ 1895475 h 2784475"/>
                  <a:gd name="connsiteX5" fmla="*/ 895350 w 1474839"/>
                  <a:gd name="connsiteY5" fmla="*/ 2784475 h 2784475"/>
                  <a:gd name="connsiteX6" fmla="*/ 1473200 w 1474839"/>
                  <a:gd name="connsiteY6" fmla="*/ 1406525 h 278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4839" h="2784475">
                    <a:moveTo>
                      <a:pt x="1473200" y="1406525"/>
                    </a:moveTo>
                    <a:cubicBezTo>
                      <a:pt x="1501246" y="850371"/>
                      <a:pt x="1163923" y="221462"/>
                      <a:pt x="892175" y="0"/>
                    </a:cubicBezTo>
                    <a:cubicBezTo>
                      <a:pt x="710843" y="189163"/>
                      <a:pt x="297392" y="594783"/>
                      <a:pt x="0" y="892175"/>
                    </a:cubicBezTo>
                    <a:cubicBezTo>
                      <a:pt x="51858" y="939800"/>
                      <a:pt x="218017" y="1120775"/>
                      <a:pt x="212725" y="1397000"/>
                    </a:cubicBezTo>
                    <a:cubicBezTo>
                      <a:pt x="205317" y="1699683"/>
                      <a:pt x="42333" y="1843617"/>
                      <a:pt x="0" y="1895475"/>
                    </a:cubicBezTo>
                    <a:lnTo>
                      <a:pt x="895350" y="2784475"/>
                    </a:lnTo>
                    <a:cubicBezTo>
                      <a:pt x="995892" y="2664883"/>
                      <a:pt x="1464733" y="2246842"/>
                      <a:pt x="1473200" y="14065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8883C72D-ED82-4E29-BCAE-D05B1BE0F873}"/>
                  </a:ext>
                </a:extLst>
              </p:cNvPr>
              <p:cNvGrpSpPr/>
              <p:nvPr/>
            </p:nvGrpSpPr>
            <p:grpSpPr>
              <a:xfrm rot="5400000">
                <a:off x="4086857" y="1221747"/>
                <a:ext cx="3925153" cy="3852333"/>
                <a:chOff x="4119036" y="1257300"/>
                <a:chExt cx="3925153" cy="3852333"/>
              </a:xfrm>
            </p:grpSpPr>
            <p:sp>
              <p:nvSpPr>
                <p:cNvPr id="112" name="Freeform 40">
                  <a:extLst>
                    <a:ext uri="{FF2B5EF4-FFF2-40B4-BE49-F238E27FC236}">
                      <a16:creationId xmlns:a16="http://schemas.microsoft.com/office/drawing/2014/main" id="{1ACB4B57-33F4-45D9-9851-2C0DD15E93B7}"/>
                    </a:ext>
                  </a:extLst>
                </p:cNvPr>
                <p:cNvSpPr/>
                <p:nvPr/>
              </p:nvSpPr>
              <p:spPr>
                <a:xfrm>
                  <a:off x="4119036" y="1748367"/>
                  <a:ext cx="3925153" cy="3361266"/>
                </a:xfrm>
                <a:custGeom>
                  <a:avLst/>
                  <a:gdLst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34634 w 3924300"/>
                    <a:gd name="connsiteY10" fmla="*/ 2099734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5197"/>
                    <a:gd name="connsiteY0" fmla="*/ 901700 h 3365500"/>
                    <a:gd name="connsiteX1" fmla="*/ 575734 w 3925197"/>
                    <a:gd name="connsiteY1" fmla="*/ 0 h 3365500"/>
                    <a:gd name="connsiteX2" fmla="*/ 0 w 3925197"/>
                    <a:gd name="connsiteY2" fmla="*/ 1426634 h 3365500"/>
                    <a:gd name="connsiteX3" fmla="*/ 575734 w 3925197"/>
                    <a:gd name="connsiteY3" fmla="*/ 2789767 h 3365500"/>
                    <a:gd name="connsiteX4" fmla="*/ 1993900 w 3925197"/>
                    <a:gd name="connsiteY4" fmla="*/ 3365500 h 3365500"/>
                    <a:gd name="connsiteX5" fmla="*/ 3357034 w 3925197"/>
                    <a:gd name="connsiteY5" fmla="*/ 2785534 h 3365500"/>
                    <a:gd name="connsiteX6" fmla="*/ 3924300 w 3925197"/>
                    <a:gd name="connsiteY6" fmla="*/ 1405467 h 3365500"/>
                    <a:gd name="connsiteX7" fmla="*/ 3344334 w 3925197"/>
                    <a:gd name="connsiteY7" fmla="*/ 4234 h 3365500"/>
                    <a:gd name="connsiteX8" fmla="*/ 2459567 w 3925197"/>
                    <a:gd name="connsiteY8" fmla="*/ 910167 h 3365500"/>
                    <a:gd name="connsiteX9" fmla="*/ 2662767 w 3925197"/>
                    <a:gd name="connsiteY9" fmla="*/ 1477434 h 3365500"/>
                    <a:gd name="connsiteX10" fmla="*/ 1960034 w 3925197"/>
                    <a:gd name="connsiteY10" fmla="*/ 2102909 h 3365500"/>
                    <a:gd name="connsiteX11" fmla="*/ 1265767 w 3925197"/>
                    <a:gd name="connsiteY11" fmla="*/ 1460500 h 3365500"/>
                    <a:gd name="connsiteX12" fmla="*/ 1468967 w 3925197"/>
                    <a:gd name="connsiteY12" fmla="*/ 901700 h 3365500"/>
                    <a:gd name="connsiteX0" fmla="*/ 1468967 w 3925153"/>
                    <a:gd name="connsiteY0" fmla="*/ 901700 h 3365500"/>
                    <a:gd name="connsiteX1" fmla="*/ 575734 w 3925153"/>
                    <a:gd name="connsiteY1" fmla="*/ 0 h 3365500"/>
                    <a:gd name="connsiteX2" fmla="*/ 0 w 3925153"/>
                    <a:gd name="connsiteY2" fmla="*/ 1426634 h 3365500"/>
                    <a:gd name="connsiteX3" fmla="*/ 575734 w 3925153"/>
                    <a:gd name="connsiteY3" fmla="*/ 2789767 h 3365500"/>
                    <a:gd name="connsiteX4" fmla="*/ 1993900 w 3925153"/>
                    <a:gd name="connsiteY4" fmla="*/ 3365500 h 3365500"/>
                    <a:gd name="connsiteX5" fmla="*/ 3357034 w 3925153"/>
                    <a:gd name="connsiteY5" fmla="*/ 2785534 h 3365500"/>
                    <a:gd name="connsiteX6" fmla="*/ 3924300 w 3925153"/>
                    <a:gd name="connsiteY6" fmla="*/ 1405467 h 3365500"/>
                    <a:gd name="connsiteX7" fmla="*/ 3344334 w 3925153"/>
                    <a:gd name="connsiteY7" fmla="*/ 4234 h 3365500"/>
                    <a:gd name="connsiteX8" fmla="*/ 2459567 w 3925153"/>
                    <a:gd name="connsiteY8" fmla="*/ 910167 h 3365500"/>
                    <a:gd name="connsiteX9" fmla="*/ 2662767 w 3925153"/>
                    <a:gd name="connsiteY9" fmla="*/ 1477434 h 3365500"/>
                    <a:gd name="connsiteX10" fmla="*/ 1960034 w 3925153"/>
                    <a:gd name="connsiteY10" fmla="*/ 2102909 h 3365500"/>
                    <a:gd name="connsiteX11" fmla="*/ 1265767 w 3925153"/>
                    <a:gd name="connsiteY11" fmla="*/ 1460500 h 3365500"/>
                    <a:gd name="connsiteX12" fmla="*/ 1468967 w 3925153"/>
                    <a:gd name="connsiteY12" fmla="*/ 901700 h 3365500"/>
                    <a:gd name="connsiteX0" fmla="*/ 1468967 w 3925153"/>
                    <a:gd name="connsiteY0" fmla="*/ 901700 h 3365500"/>
                    <a:gd name="connsiteX1" fmla="*/ 575734 w 3925153"/>
                    <a:gd name="connsiteY1" fmla="*/ 0 h 3365500"/>
                    <a:gd name="connsiteX2" fmla="*/ 0 w 3925153"/>
                    <a:gd name="connsiteY2" fmla="*/ 1426634 h 3365500"/>
                    <a:gd name="connsiteX3" fmla="*/ 575734 w 3925153"/>
                    <a:gd name="connsiteY3" fmla="*/ 2789767 h 3365500"/>
                    <a:gd name="connsiteX4" fmla="*/ 1993900 w 3925153"/>
                    <a:gd name="connsiteY4" fmla="*/ 3365500 h 3365500"/>
                    <a:gd name="connsiteX5" fmla="*/ 3357034 w 3925153"/>
                    <a:gd name="connsiteY5" fmla="*/ 2785534 h 3365500"/>
                    <a:gd name="connsiteX6" fmla="*/ 3924300 w 3925153"/>
                    <a:gd name="connsiteY6" fmla="*/ 1405467 h 3365500"/>
                    <a:gd name="connsiteX7" fmla="*/ 3344334 w 3925153"/>
                    <a:gd name="connsiteY7" fmla="*/ 4234 h 3365500"/>
                    <a:gd name="connsiteX8" fmla="*/ 2459567 w 3925153"/>
                    <a:gd name="connsiteY8" fmla="*/ 910167 h 3365500"/>
                    <a:gd name="connsiteX9" fmla="*/ 2662767 w 3925153"/>
                    <a:gd name="connsiteY9" fmla="*/ 1477434 h 3365500"/>
                    <a:gd name="connsiteX10" fmla="*/ 1960034 w 3925153"/>
                    <a:gd name="connsiteY10" fmla="*/ 2102909 h 3365500"/>
                    <a:gd name="connsiteX11" fmla="*/ 1265767 w 3925153"/>
                    <a:gd name="connsiteY11" fmla="*/ 1460500 h 3365500"/>
                    <a:gd name="connsiteX12" fmla="*/ 1468967 w 3925153"/>
                    <a:gd name="connsiteY12" fmla="*/ 901700 h 3365500"/>
                    <a:gd name="connsiteX0" fmla="*/ 1468967 w 3925153"/>
                    <a:gd name="connsiteY0" fmla="*/ 901700 h 3365500"/>
                    <a:gd name="connsiteX1" fmla="*/ 575734 w 3925153"/>
                    <a:gd name="connsiteY1" fmla="*/ 0 h 3365500"/>
                    <a:gd name="connsiteX2" fmla="*/ 0 w 3925153"/>
                    <a:gd name="connsiteY2" fmla="*/ 1426634 h 3365500"/>
                    <a:gd name="connsiteX3" fmla="*/ 575734 w 3925153"/>
                    <a:gd name="connsiteY3" fmla="*/ 2789767 h 3365500"/>
                    <a:gd name="connsiteX4" fmla="*/ 1993900 w 3925153"/>
                    <a:gd name="connsiteY4" fmla="*/ 3365500 h 3365500"/>
                    <a:gd name="connsiteX5" fmla="*/ 3357034 w 3925153"/>
                    <a:gd name="connsiteY5" fmla="*/ 2785534 h 3365500"/>
                    <a:gd name="connsiteX6" fmla="*/ 3924300 w 3925153"/>
                    <a:gd name="connsiteY6" fmla="*/ 1405467 h 3365500"/>
                    <a:gd name="connsiteX7" fmla="*/ 3344334 w 3925153"/>
                    <a:gd name="connsiteY7" fmla="*/ 4234 h 3365500"/>
                    <a:gd name="connsiteX8" fmla="*/ 2459567 w 3925153"/>
                    <a:gd name="connsiteY8" fmla="*/ 910167 h 3365500"/>
                    <a:gd name="connsiteX9" fmla="*/ 2662767 w 3925153"/>
                    <a:gd name="connsiteY9" fmla="*/ 1477434 h 3365500"/>
                    <a:gd name="connsiteX10" fmla="*/ 1960034 w 3925153"/>
                    <a:gd name="connsiteY10" fmla="*/ 2102909 h 3365500"/>
                    <a:gd name="connsiteX11" fmla="*/ 1265767 w 3925153"/>
                    <a:gd name="connsiteY11" fmla="*/ 1460500 h 3365500"/>
                    <a:gd name="connsiteX12" fmla="*/ 1468967 w 3925153"/>
                    <a:gd name="connsiteY12" fmla="*/ 901700 h 3365500"/>
                    <a:gd name="connsiteX0" fmla="*/ 1468967 w 3925153"/>
                    <a:gd name="connsiteY0" fmla="*/ 901700 h 3365500"/>
                    <a:gd name="connsiteX1" fmla="*/ 575734 w 3925153"/>
                    <a:gd name="connsiteY1" fmla="*/ 0 h 3365500"/>
                    <a:gd name="connsiteX2" fmla="*/ 0 w 3925153"/>
                    <a:gd name="connsiteY2" fmla="*/ 1426634 h 3365500"/>
                    <a:gd name="connsiteX3" fmla="*/ 575734 w 3925153"/>
                    <a:gd name="connsiteY3" fmla="*/ 2789767 h 3365500"/>
                    <a:gd name="connsiteX4" fmla="*/ 1993900 w 3925153"/>
                    <a:gd name="connsiteY4" fmla="*/ 3365500 h 3365500"/>
                    <a:gd name="connsiteX5" fmla="*/ 3357034 w 3925153"/>
                    <a:gd name="connsiteY5" fmla="*/ 2785534 h 3365500"/>
                    <a:gd name="connsiteX6" fmla="*/ 3924300 w 3925153"/>
                    <a:gd name="connsiteY6" fmla="*/ 1405467 h 3365500"/>
                    <a:gd name="connsiteX7" fmla="*/ 3344334 w 3925153"/>
                    <a:gd name="connsiteY7" fmla="*/ 4234 h 3365500"/>
                    <a:gd name="connsiteX8" fmla="*/ 2459567 w 3925153"/>
                    <a:gd name="connsiteY8" fmla="*/ 910167 h 3365500"/>
                    <a:gd name="connsiteX9" fmla="*/ 2662767 w 3925153"/>
                    <a:gd name="connsiteY9" fmla="*/ 1477434 h 3365500"/>
                    <a:gd name="connsiteX10" fmla="*/ 1960034 w 3925153"/>
                    <a:gd name="connsiteY10" fmla="*/ 2102909 h 3365500"/>
                    <a:gd name="connsiteX11" fmla="*/ 1265767 w 3925153"/>
                    <a:gd name="connsiteY11" fmla="*/ 1460500 h 3365500"/>
                    <a:gd name="connsiteX12" fmla="*/ 1468967 w 3925153"/>
                    <a:gd name="connsiteY12" fmla="*/ 901700 h 3365500"/>
                    <a:gd name="connsiteX0" fmla="*/ 1468967 w 3925153"/>
                    <a:gd name="connsiteY0" fmla="*/ 901700 h 3365500"/>
                    <a:gd name="connsiteX1" fmla="*/ 575734 w 3925153"/>
                    <a:gd name="connsiteY1" fmla="*/ 0 h 3365500"/>
                    <a:gd name="connsiteX2" fmla="*/ 0 w 3925153"/>
                    <a:gd name="connsiteY2" fmla="*/ 1426634 h 3365500"/>
                    <a:gd name="connsiteX3" fmla="*/ 575734 w 3925153"/>
                    <a:gd name="connsiteY3" fmla="*/ 2789767 h 3365500"/>
                    <a:gd name="connsiteX4" fmla="*/ 1993900 w 3925153"/>
                    <a:gd name="connsiteY4" fmla="*/ 3365500 h 3365500"/>
                    <a:gd name="connsiteX5" fmla="*/ 3357034 w 3925153"/>
                    <a:gd name="connsiteY5" fmla="*/ 2785534 h 3365500"/>
                    <a:gd name="connsiteX6" fmla="*/ 3924300 w 3925153"/>
                    <a:gd name="connsiteY6" fmla="*/ 1405467 h 3365500"/>
                    <a:gd name="connsiteX7" fmla="*/ 3344334 w 3925153"/>
                    <a:gd name="connsiteY7" fmla="*/ 4234 h 3365500"/>
                    <a:gd name="connsiteX8" fmla="*/ 2459567 w 3925153"/>
                    <a:gd name="connsiteY8" fmla="*/ 910167 h 3365500"/>
                    <a:gd name="connsiteX9" fmla="*/ 2662767 w 3925153"/>
                    <a:gd name="connsiteY9" fmla="*/ 1477434 h 3365500"/>
                    <a:gd name="connsiteX10" fmla="*/ 1960034 w 3925153"/>
                    <a:gd name="connsiteY10" fmla="*/ 2102909 h 3365500"/>
                    <a:gd name="connsiteX11" fmla="*/ 1265767 w 3925153"/>
                    <a:gd name="connsiteY11" fmla="*/ 1460500 h 3365500"/>
                    <a:gd name="connsiteX12" fmla="*/ 1468967 w 3925153"/>
                    <a:gd name="connsiteY12" fmla="*/ 901700 h 3365500"/>
                    <a:gd name="connsiteX0" fmla="*/ 1468967 w 3925153"/>
                    <a:gd name="connsiteY0" fmla="*/ 901700 h 3365500"/>
                    <a:gd name="connsiteX1" fmla="*/ 575734 w 3925153"/>
                    <a:gd name="connsiteY1" fmla="*/ 0 h 3365500"/>
                    <a:gd name="connsiteX2" fmla="*/ 0 w 3925153"/>
                    <a:gd name="connsiteY2" fmla="*/ 1426634 h 3365500"/>
                    <a:gd name="connsiteX3" fmla="*/ 575734 w 3925153"/>
                    <a:gd name="connsiteY3" fmla="*/ 2789767 h 3365500"/>
                    <a:gd name="connsiteX4" fmla="*/ 1993900 w 3925153"/>
                    <a:gd name="connsiteY4" fmla="*/ 3365500 h 3365500"/>
                    <a:gd name="connsiteX5" fmla="*/ 3357034 w 3925153"/>
                    <a:gd name="connsiteY5" fmla="*/ 2785534 h 3365500"/>
                    <a:gd name="connsiteX6" fmla="*/ 3924300 w 3925153"/>
                    <a:gd name="connsiteY6" fmla="*/ 1405467 h 3365500"/>
                    <a:gd name="connsiteX7" fmla="*/ 3344334 w 3925153"/>
                    <a:gd name="connsiteY7" fmla="*/ 4234 h 3365500"/>
                    <a:gd name="connsiteX8" fmla="*/ 2459567 w 3925153"/>
                    <a:gd name="connsiteY8" fmla="*/ 910167 h 3365500"/>
                    <a:gd name="connsiteX9" fmla="*/ 2662767 w 3925153"/>
                    <a:gd name="connsiteY9" fmla="*/ 1477434 h 3365500"/>
                    <a:gd name="connsiteX10" fmla="*/ 1960034 w 3925153"/>
                    <a:gd name="connsiteY10" fmla="*/ 2102909 h 3365500"/>
                    <a:gd name="connsiteX11" fmla="*/ 1265767 w 3925153"/>
                    <a:gd name="connsiteY11" fmla="*/ 1460500 h 3365500"/>
                    <a:gd name="connsiteX12" fmla="*/ 1468967 w 3925153"/>
                    <a:gd name="connsiteY12" fmla="*/ 901700 h 3365500"/>
                    <a:gd name="connsiteX0" fmla="*/ 1468967 w 3925153"/>
                    <a:gd name="connsiteY0" fmla="*/ 897466 h 3361266"/>
                    <a:gd name="connsiteX1" fmla="*/ 591609 w 3925153"/>
                    <a:gd name="connsiteY1" fmla="*/ 43391 h 3361266"/>
                    <a:gd name="connsiteX2" fmla="*/ 0 w 3925153"/>
                    <a:gd name="connsiteY2" fmla="*/ 1422400 h 3361266"/>
                    <a:gd name="connsiteX3" fmla="*/ 575734 w 3925153"/>
                    <a:gd name="connsiteY3" fmla="*/ 2785533 h 3361266"/>
                    <a:gd name="connsiteX4" fmla="*/ 1993900 w 3925153"/>
                    <a:gd name="connsiteY4" fmla="*/ 3361266 h 3361266"/>
                    <a:gd name="connsiteX5" fmla="*/ 3357034 w 3925153"/>
                    <a:gd name="connsiteY5" fmla="*/ 2781300 h 3361266"/>
                    <a:gd name="connsiteX6" fmla="*/ 3924300 w 3925153"/>
                    <a:gd name="connsiteY6" fmla="*/ 1401233 h 3361266"/>
                    <a:gd name="connsiteX7" fmla="*/ 3344334 w 3925153"/>
                    <a:gd name="connsiteY7" fmla="*/ 0 h 3361266"/>
                    <a:gd name="connsiteX8" fmla="*/ 2459567 w 3925153"/>
                    <a:gd name="connsiteY8" fmla="*/ 905933 h 3361266"/>
                    <a:gd name="connsiteX9" fmla="*/ 2662767 w 3925153"/>
                    <a:gd name="connsiteY9" fmla="*/ 1473200 h 3361266"/>
                    <a:gd name="connsiteX10" fmla="*/ 1960034 w 3925153"/>
                    <a:gd name="connsiteY10" fmla="*/ 2098675 h 3361266"/>
                    <a:gd name="connsiteX11" fmla="*/ 1265767 w 3925153"/>
                    <a:gd name="connsiteY11" fmla="*/ 1456266 h 3361266"/>
                    <a:gd name="connsiteX12" fmla="*/ 1468967 w 3925153"/>
                    <a:gd name="connsiteY12" fmla="*/ 897466 h 3361266"/>
                    <a:gd name="connsiteX0" fmla="*/ 1468967 w 3925153"/>
                    <a:gd name="connsiteY0" fmla="*/ 897466 h 3361266"/>
                    <a:gd name="connsiteX1" fmla="*/ 572559 w 3925153"/>
                    <a:gd name="connsiteY1" fmla="*/ 11641 h 3361266"/>
                    <a:gd name="connsiteX2" fmla="*/ 0 w 3925153"/>
                    <a:gd name="connsiteY2" fmla="*/ 1422400 h 3361266"/>
                    <a:gd name="connsiteX3" fmla="*/ 575734 w 3925153"/>
                    <a:gd name="connsiteY3" fmla="*/ 2785533 h 3361266"/>
                    <a:gd name="connsiteX4" fmla="*/ 1993900 w 3925153"/>
                    <a:gd name="connsiteY4" fmla="*/ 3361266 h 3361266"/>
                    <a:gd name="connsiteX5" fmla="*/ 3357034 w 3925153"/>
                    <a:gd name="connsiteY5" fmla="*/ 2781300 h 3361266"/>
                    <a:gd name="connsiteX6" fmla="*/ 3924300 w 3925153"/>
                    <a:gd name="connsiteY6" fmla="*/ 1401233 h 3361266"/>
                    <a:gd name="connsiteX7" fmla="*/ 3344334 w 3925153"/>
                    <a:gd name="connsiteY7" fmla="*/ 0 h 3361266"/>
                    <a:gd name="connsiteX8" fmla="*/ 2459567 w 3925153"/>
                    <a:gd name="connsiteY8" fmla="*/ 905933 h 3361266"/>
                    <a:gd name="connsiteX9" fmla="*/ 2662767 w 3925153"/>
                    <a:gd name="connsiteY9" fmla="*/ 1473200 h 3361266"/>
                    <a:gd name="connsiteX10" fmla="*/ 1960034 w 3925153"/>
                    <a:gd name="connsiteY10" fmla="*/ 2098675 h 3361266"/>
                    <a:gd name="connsiteX11" fmla="*/ 1265767 w 3925153"/>
                    <a:gd name="connsiteY11" fmla="*/ 1456266 h 3361266"/>
                    <a:gd name="connsiteX12" fmla="*/ 1468967 w 3925153"/>
                    <a:gd name="connsiteY12" fmla="*/ 897466 h 3361266"/>
                    <a:gd name="connsiteX0" fmla="*/ 1459445 w 3925153"/>
                    <a:gd name="connsiteY0" fmla="*/ 910166 h 3361266"/>
                    <a:gd name="connsiteX1" fmla="*/ 572559 w 3925153"/>
                    <a:gd name="connsiteY1" fmla="*/ 11641 h 3361266"/>
                    <a:gd name="connsiteX2" fmla="*/ 0 w 3925153"/>
                    <a:gd name="connsiteY2" fmla="*/ 1422400 h 3361266"/>
                    <a:gd name="connsiteX3" fmla="*/ 575734 w 3925153"/>
                    <a:gd name="connsiteY3" fmla="*/ 2785533 h 3361266"/>
                    <a:gd name="connsiteX4" fmla="*/ 1993900 w 3925153"/>
                    <a:gd name="connsiteY4" fmla="*/ 3361266 h 3361266"/>
                    <a:gd name="connsiteX5" fmla="*/ 3357034 w 3925153"/>
                    <a:gd name="connsiteY5" fmla="*/ 2781300 h 3361266"/>
                    <a:gd name="connsiteX6" fmla="*/ 3924300 w 3925153"/>
                    <a:gd name="connsiteY6" fmla="*/ 1401233 h 3361266"/>
                    <a:gd name="connsiteX7" fmla="*/ 3344334 w 3925153"/>
                    <a:gd name="connsiteY7" fmla="*/ 0 h 3361266"/>
                    <a:gd name="connsiteX8" fmla="*/ 2459567 w 3925153"/>
                    <a:gd name="connsiteY8" fmla="*/ 905933 h 3361266"/>
                    <a:gd name="connsiteX9" fmla="*/ 2662767 w 3925153"/>
                    <a:gd name="connsiteY9" fmla="*/ 1473200 h 3361266"/>
                    <a:gd name="connsiteX10" fmla="*/ 1960034 w 3925153"/>
                    <a:gd name="connsiteY10" fmla="*/ 2098675 h 3361266"/>
                    <a:gd name="connsiteX11" fmla="*/ 1265767 w 3925153"/>
                    <a:gd name="connsiteY11" fmla="*/ 1456266 h 3361266"/>
                    <a:gd name="connsiteX12" fmla="*/ 1459445 w 3925153"/>
                    <a:gd name="connsiteY12" fmla="*/ 910166 h 3361266"/>
                    <a:gd name="connsiteX0" fmla="*/ 1459445 w 3925153"/>
                    <a:gd name="connsiteY0" fmla="*/ 910166 h 3361266"/>
                    <a:gd name="connsiteX1" fmla="*/ 572559 w 3925153"/>
                    <a:gd name="connsiteY1" fmla="*/ 11641 h 3361266"/>
                    <a:gd name="connsiteX2" fmla="*/ 0 w 3925153"/>
                    <a:gd name="connsiteY2" fmla="*/ 1422400 h 3361266"/>
                    <a:gd name="connsiteX3" fmla="*/ 575734 w 3925153"/>
                    <a:gd name="connsiteY3" fmla="*/ 2785533 h 3361266"/>
                    <a:gd name="connsiteX4" fmla="*/ 1993900 w 3925153"/>
                    <a:gd name="connsiteY4" fmla="*/ 3361266 h 3361266"/>
                    <a:gd name="connsiteX5" fmla="*/ 3357034 w 3925153"/>
                    <a:gd name="connsiteY5" fmla="*/ 2781300 h 3361266"/>
                    <a:gd name="connsiteX6" fmla="*/ 3924300 w 3925153"/>
                    <a:gd name="connsiteY6" fmla="*/ 1401233 h 3361266"/>
                    <a:gd name="connsiteX7" fmla="*/ 3344334 w 3925153"/>
                    <a:gd name="connsiteY7" fmla="*/ 0 h 3361266"/>
                    <a:gd name="connsiteX8" fmla="*/ 2459567 w 3925153"/>
                    <a:gd name="connsiteY8" fmla="*/ 905933 h 3361266"/>
                    <a:gd name="connsiteX9" fmla="*/ 2662767 w 3925153"/>
                    <a:gd name="connsiteY9" fmla="*/ 1473200 h 3361266"/>
                    <a:gd name="connsiteX10" fmla="*/ 1960034 w 3925153"/>
                    <a:gd name="connsiteY10" fmla="*/ 2098675 h 3361266"/>
                    <a:gd name="connsiteX11" fmla="*/ 1265767 w 3925153"/>
                    <a:gd name="connsiteY11" fmla="*/ 1456266 h 3361266"/>
                    <a:gd name="connsiteX12" fmla="*/ 1459445 w 3925153"/>
                    <a:gd name="connsiteY12" fmla="*/ 910166 h 3361266"/>
                    <a:gd name="connsiteX0" fmla="*/ 1459445 w 3925153"/>
                    <a:gd name="connsiteY0" fmla="*/ 910166 h 3361266"/>
                    <a:gd name="connsiteX1" fmla="*/ 572559 w 3925153"/>
                    <a:gd name="connsiteY1" fmla="*/ 11641 h 3361266"/>
                    <a:gd name="connsiteX2" fmla="*/ 0 w 3925153"/>
                    <a:gd name="connsiteY2" fmla="*/ 1422400 h 3361266"/>
                    <a:gd name="connsiteX3" fmla="*/ 575734 w 3925153"/>
                    <a:gd name="connsiteY3" fmla="*/ 2785533 h 3361266"/>
                    <a:gd name="connsiteX4" fmla="*/ 1993900 w 3925153"/>
                    <a:gd name="connsiteY4" fmla="*/ 3361266 h 3361266"/>
                    <a:gd name="connsiteX5" fmla="*/ 3357034 w 3925153"/>
                    <a:gd name="connsiteY5" fmla="*/ 2781300 h 3361266"/>
                    <a:gd name="connsiteX6" fmla="*/ 3924300 w 3925153"/>
                    <a:gd name="connsiteY6" fmla="*/ 1401233 h 3361266"/>
                    <a:gd name="connsiteX7" fmla="*/ 3344334 w 3925153"/>
                    <a:gd name="connsiteY7" fmla="*/ 0 h 3361266"/>
                    <a:gd name="connsiteX8" fmla="*/ 2459567 w 3925153"/>
                    <a:gd name="connsiteY8" fmla="*/ 905933 h 3361266"/>
                    <a:gd name="connsiteX9" fmla="*/ 2662767 w 3925153"/>
                    <a:gd name="connsiteY9" fmla="*/ 1473200 h 3361266"/>
                    <a:gd name="connsiteX10" fmla="*/ 1960034 w 3925153"/>
                    <a:gd name="connsiteY10" fmla="*/ 2098675 h 3361266"/>
                    <a:gd name="connsiteX11" fmla="*/ 1265767 w 3925153"/>
                    <a:gd name="connsiteY11" fmla="*/ 1456266 h 3361266"/>
                    <a:gd name="connsiteX12" fmla="*/ 1459445 w 3925153"/>
                    <a:gd name="connsiteY12" fmla="*/ 910166 h 336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925153" h="3361266">
                      <a:moveTo>
                        <a:pt x="1459445" y="910166"/>
                      </a:moveTo>
                      <a:lnTo>
                        <a:pt x="572559" y="11641"/>
                      </a:lnTo>
                      <a:cubicBezTo>
                        <a:pt x="469548" y="150636"/>
                        <a:pt x="29986" y="537280"/>
                        <a:pt x="0" y="1422400"/>
                      </a:cubicBezTo>
                      <a:cubicBezTo>
                        <a:pt x="23636" y="1619603"/>
                        <a:pt x="15523" y="2223205"/>
                        <a:pt x="575734" y="2785533"/>
                      </a:cubicBezTo>
                      <a:cubicBezTo>
                        <a:pt x="702381" y="2888544"/>
                        <a:pt x="1130653" y="3359855"/>
                        <a:pt x="1993900" y="3361266"/>
                      </a:cubicBezTo>
                      <a:cubicBezTo>
                        <a:pt x="2810228" y="3352094"/>
                        <a:pt x="3267781" y="2866672"/>
                        <a:pt x="3357034" y="2781300"/>
                      </a:cubicBezTo>
                      <a:cubicBezTo>
                        <a:pt x="3882673" y="2254603"/>
                        <a:pt x="3922536" y="1626305"/>
                        <a:pt x="3924300" y="1401233"/>
                      </a:cubicBezTo>
                      <a:cubicBezTo>
                        <a:pt x="3946878" y="683330"/>
                        <a:pt x="3515431" y="171803"/>
                        <a:pt x="3344334" y="0"/>
                      </a:cubicBezTo>
                      <a:lnTo>
                        <a:pt x="2459567" y="905933"/>
                      </a:lnTo>
                      <a:cubicBezTo>
                        <a:pt x="2498725" y="939447"/>
                        <a:pt x="2687109" y="1115836"/>
                        <a:pt x="2662767" y="1473200"/>
                      </a:cubicBezTo>
                      <a:cubicBezTo>
                        <a:pt x="2647598" y="1615017"/>
                        <a:pt x="2521303" y="2087033"/>
                        <a:pt x="1960034" y="2098675"/>
                      </a:cubicBezTo>
                      <a:cubicBezTo>
                        <a:pt x="1401587" y="2078214"/>
                        <a:pt x="1274939" y="1597377"/>
                        <a:pt x="1265767" y="1456266"/>
                      </a:cubicBezTo>
                      <a:cubicBezTo>
                        <a:pt x="1244603" y="1127124"/>
                        <a:pt x="1407590" y="966258"/>
                        <a:pt x="1459445" y="910166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Freeform 41">
                  <a:extLst>
                    <a:ext uri="{FF2B5EF4-FFF2-40B4-BE49-F238E27FC236}">
                      <a16:creationId xmlns:a16="http://schemas.microsoft.com/office/drawing/2014/main" id="{CCEC4FEA-D09E-4840-A61A-95FDB51FB90F}"/>
                    </a:ext>
                  </a:extLst>
                </p:cNvPr>
                <p:cNvSpPr/>
                <p:nvPr/>
              </p:nvSpPr>
              <p:spPr>
                <a:xfrm>
                  <a:off x="4803775" y="1257300"/>
                  <a:ext cx="2552700" cy="1276350"/>
                </a:xfrm>
                <a:custGeom>
                  <a:avLst/>
                  <a:gdLst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54125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54125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54125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54125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54125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54125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54125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76350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76350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76350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76350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76350 w 2552700"/>
                    <a:gd name="connsiteY5" fmla="*/ 1101725 h 1276350"/>
                    <a:gd name="connsiteX6" fmla="*/ 787400 w 2552700"/>
                    <a:gd name="connsiteY6" fmla="*/ 1273175 h 1276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52700" h="1276350">
                      <a:moveTo>
                        <a:pt x="787400" y="1273175"/>
                      </a:moveTo>
                      <a:lnTo>
                        <a:pt x="0" y="485775"/>
                      </a:lnTo>
                      <a:cubicBezTo>
                        <a:pt x="89958" y="409575"/>
                        <a:pt x="586317" y="0"/>
                        <a:pt x="1250950" y="0"/>
                      </a:cubicBezTo>
                      <a:cubicBezTo>
                        <a:pt x="2088092" y="3175"/>
                        <a:pt x="2512483" y="457200"/>
                        <a:pt x="2552700" y="495300"/>
                      </a:cubicBezTo>
                      <a:lnTo>
                        <a:pt x="1768475" y="1276350"/>
                      </a:lnTo>
                      <a:cubicBezTo>
                        <a:pt x="1699683" y="1234017"/>
                        <a:pt x="1564217" y="1109133"/>
                        <a:pt x="1276350" y="1101725"/>
                      </a:cubicBezTo>
                      <a:cubicBezTo>
                        <a:pt x="999067" y="1101725"/>
                        <a:pt x="839258" y="1247775"/>
                        <a:pt x="787400" y="1273175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6350" cmpd="sng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C1F9398-1D52-4308-BC05-A0BF73DF89CC}"/>
                </a:ext>
              </a:extLst>
            </p:cNvPr>
            <p:cNvSpPr/>
            <p:nvPr/>
          </p:nvSpPr>
          <p:spPr>
            <a:xfrm>
              <a:off x="4123267" y="1185334"/>
              <a:ext cx="3924300" cy="39243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F0D4745-CB9C-4E7B-B33F-00E4596FCCC4}"/>
                </a:ext>
              </a:extLst>
            </p:cNvPr>
            <p:cNvSpPr txBox="1"/>
            <p:nvPr/>
          </p:nvSpPr>
          <p:spPr>
            <a:xfrm>
              <a:off x="4468007" y="5672387"/>
              <a:ext cx="1773242" cy="421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Облачная, локальная,</a:t>
              </a:r>
            </a:p>
            <a:p>
              <a:pPr marL="0" marR="0" lvl="0" indent="0" algn="l" defTabSz="457189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b="1" dirty="0" smtClean="0">
                  <a:solidFill>
                    <a:srgbClr val="425253"/>
                  </a:solidFill>
                  <a:latin typeface="Arial" panose="020B0604020202020204"/>
                  <a:cs typeface="Arial" panose="020B0604020202020204" pitchFamily="34" charset="0"/>
                </a:rPr>
                <a:t>Гибридная архитектура</a:t>
              </a:r>
              <a:endPara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050DD98-F1E6-451F-A759-E5577D6E9B73}"/>
                </a:ext>
              </a:extLst>
            </p:cNvPr>
            <p:cNvSpPr txBox="1"/>
            <p:nvPr/>
          </p:nvSpPr>
          <p:spPr>
            <a:xfrm>
              <a:off x="7011228" y="5717727"/>
              <a:ext cx="1035861" cy="237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Легкий агент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D7379F5F-59E9-46E7-8D19-56DAB36CF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4364" y="2721006"/>
              <a:ext cx="386142" cy="350186"/>
            </a:xfrm>
            <a:prstGeom prst="rect">
              <a:avLst/>
            </a:prstGeom>
          </p:spPr>
        </p:pic>
        <p:pic>
          <p:nvPicPr>
            <p:cNvPr id="90" name="Picture 89" descr="Bug.png">
              <a:extLst>
                <a:ext uri="{FF2B5EF4-FFF2-40B4-BE49-F238E27FC236}">
                  <a16:creationId xmlns:a16="http://schemas.microsoft.com/office/drawing/2014/main" id="{268DC8CD-C394-4E15-8595-861316CF2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877" y="1470832"/>
              <a:ext cx="326137" cy="413004"/>
            </a:xfrm>
            <a:prstGeom prst="rect">
              <a:avLst/>
            </a:prstGeom>
          </p:spPr>
        </p:pic>
        <p:pic>
          <p:nvPicPr>
            <p:cNvPr id="91" name="Picture 90" descr="Laptop_Check.png">
              <a:extLst>
                <a:ext uri="{FF2B5EF4-FFF2-40B4-BE49-F238E27FC236}">
                  <a16:creationId xmlns:a16="http://schemas.microsoft.com/office/drawing/2014/main" id="{2868C33E-7D59-4CBE-A7A1-F5FF85254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552" y="3956034"/>
              <a:ext cx="474787" cy="489682"/>
            </a:xfrm>
            <a:prstGeom prst="rect">
              <a:avLst/>
            </a:prstGeom>
          </p:spPr>
        </p:pic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F19A8F3-3BCC-4330-965F-62801A64983C}"/>
                </a:ext>
              </a:extLst>
            </p:cNvPr>
            <p:cNvCxnSpPr/>
            <p:nvPr/>
          </p:nvCxnSpPr>
          <p:spPr>
            <a:xfrm>
              <a:off x="4631267" y="4978400"/>
              <a:ext cx="0" cy="62653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FEE7C20-6243-4240-BED8-0004596038F3}"/>
                </a:ext>
              </a:extLst>
            </p:cNvPr>
            <p:cNvCxnSpPr/>
            <p:nvPr/>
          </p:nvCxnSpPr>
          <p:spPr>
            <a:xfrm>
              <a:off x="7545563" y="4978400"/>
              <a:ext cx="0" cy="62653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66A54466-A320-40A3-BCE8-F2001C3E5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937" y="2854579"/>
              <a:ext cx="547848" cy="320423"/>
            </a:xfrm>
            <a:prstGeom prst="rect">
              <a:avLst/>
            </a:prstGeom>
          </p:spPr>
        </p:pic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9F318B4-697D-4F5B-A116-ADA1A688BF3A}"/>
                </a:ext>
              </a:extLst>
            </p:cNvPr>
            <p:cNvSpPr/>
            <p:nvPr/>
          </p:nvSpPr>
          <p:spPr>
            <a:xfrm rot="18924601">
              <a:off x="6545850" y="4224864"/>
              <a:ext cx="1732438" cy="525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POST-INFECTION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D71C0B6-F689-40E7-AE78-9EF245DE6E9C}"/>
                </a:ext>
              </a:extLst>
            </p:cNvPr>
            <p:cNvSpPr/>
            <p:nvPr/>
          </p:nvSpPr>
          <p:spPr>
            <a:xfrm rot="18947736">
              <a:off x="3934415" y="1545862"/>
              <a:ext cx="1828746" cy="6967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 w="12700">
                    <a:noFill/>
                    <a:prstDash val="solid"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PRE-INFECTION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6C67996A-4EC3-4A6D-8EBA-CF04030B0D13}"/>
                </a:ext>
              </a:extLst>
            </p:cNvPr>
            <p:cNvSpPr/>
            <p:nvPr/>
          </p:nvSpPr>
          <p:spPr>
            <a:xfrm>
              <a:off x="5453179" y="2516718"/>
              <a:ext cx="1261533" cy="126153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68671879-8D7D-4FFE-96BC-E8668B9FBB58}"/>
                </a:ext>
              </a:extLst>
            </p:cNvPr>
            <p:cNvSpPr/>
            <p:nvPr/>
          </p:nvSpPr>
          <p:spPr>
            <a:xfrm>
              <a:off x="5383852" y="2445919"/>
              <a:ext cx="1403130" cy="1403130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E34423C-BB19-4842-8812-FAF60EA282DF}"/>
                </a:ext>
              </a:extLst>
            </p:cNvPr>
            <p:cNvSpPr/>
            <p:nvPr/>
          </p:nvSpPr>
          <p:spPr>
            <a:xfrm>
              <a:off x="5551635" y="2700071"/>
              <a:ext cx="1064621" cy="1214704"/>
            </a:xfrm>
            <a:prstGeom prst="rect">
              <a:avLst/>
            </a:prstGeom>
            <a:noFill/>
          </p:spPr>
          <p:txBody>
            <a:bodyPr spcFirstLastPara="1" wrap="none" lIns="91416" tIns="45708" rIns="91416" bIns="45708" numCol="1">
              <a:prstTxWarp prst="textArchUp">
                <a:avLst/>
              </a:prstTxWarp>
              <a:spAutoFit/>
            </a:bodyPr>
            <a:lstStyle/>
            <a:p>
              <a:pPr lvl="0" algn="ctr">
                <a:defRPr/>
              </a:pPr>
              <a:r>
                <a:rPr lang="ru-RU" sz="105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</a:rPr>
                <a:t>АВТОМАТИЗАЦИЯ</a:t>
              </a:r>
              <a:endParaRPr kumimoji="0" lang="en-US" sz="105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9CA1692-F2C3-4BD5-BFA0-856B4029E55D}"/>
                </a:ext>
              </a:extLst>
            </p:cNvPr>
            <p:cNvSpPr/>
            <p:nvPr/>
          </p:nvSpPr>
          <p:spPr>
            <a:xfrm>
              <a:off x="5626100" y="2911475"/>
              <a:ext cx="923926" cy="7378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lvl="0" algn="ctr">
                <a:defRPr/>
              </a:pPr>
              <a:r>
                <a:rPr lang="ru-RU" sz="1050" b="1" dirty="0" smtClean="0">
                  <a:ln w="12700">
                    <a:noFill/>
                    <a:prstDash val="solid"/>
                  </a:ln>
                  <a:solidFill>
                    <a:srgbClr val="FFFFFF"/>
                  </a:solidFill>
                </a:rPr>
                <a:t>ОРКЕСТРАЦИЯ</a:t>
              </a:r>
              <a:endParaRPr lang="en-US" sz="1050" b="1" dirty="0">
                <a:ln w="12700">
                  <a:noFill/>
                  <a:prstDash val="solid"/>
                </a:ln>
                <a:solidFill>
                  <a:srgbClr val="FFFFFF"/>
                </a:solidFill>
              </a:endParaRP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B8FC41A-C4BB-4710-A9E0-43357AAAF32F}"/>
                </a:ext>
              </a:extLst>
            </p:cNvPr>
            <p:cNvGrpSpPr/>
            <p:nvPr/>
          </p:nvGrpSpPr>
          <p:grpSpPr>
            <a:xfrm>
              <a:off x="4697967" y="1756859"/>
              <a:ext cx="2769633" cy="885799"/>
              <a:chOff x="4697967" y="1756859"/>
              <a:chExt cx="2769633" cy="885799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2A7C589-C1EF-49A3-B0F0-DC4F2177F652}"/>
                  </a:ext>
                </a:extLst>
              </p:cNvPr>
              <p:cNvCxnSpPr/>
              <p:nvPr/>
            </p:nvCxnSpPr>
            <p:spPr>
              <a:xfrm>
                <a:off x="46979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AF03E4C-1A89-465B-BD7E-006563125C08}"/>
                  </a:ext>
                </a:extLst>
              </p:cNvPr>
              <p:cNvCxnSpPr/>
              <p:nvPr/>
            </p:nvCxnSpPr>
            <p:spPr>
              <a:xfrm flipH="1">
                <a:off x="65775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1F404C2-4338-475A-8B6E-8BECA19ABE45}"/>
                </a:ext>
              </a:extLst>
            </p:cNvPr>
            <p:cNvGrpSpPr/>
            <p:nvPr/>
          </p:nvGrpSpPr>
          <p:grpSpPr>
            <a:xfrm flipV="1">
              <a:off x="4697967" y="3652805"/>
              <a:ext cx="2769633" cy="885799"/>
              <a:chOff x="4697967" y="1756859"/>
              <a:chExt cx="2769633" cy="885799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F215CE6A-04A5-46B4-BA79-A13FDE13D1EB}"/>
                  </a:ext>
                </a:extLst>
              </p:cNvPr>
              <p:cNvCxnSpPr/>
              <p:nvPr/>
            </p:nvCxnSpPr>
            <p:spPr>
              <a:xfrm>
                <a:off x="46979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BE2BBF4-6EBD-4F28-B7F6-DFAC66B6D168}"/>
                  </a:ext>
                </a:extLst>
              </p:cNvPr>
              <p:cNvCxnSpPr/>
              <p:nvPr/>
            </p:nvCxnSpPr>
            <p:spPr>
              <a:xfrm flipH="1">
                <a:off x="65775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3" name="Picture 102" descr="Hand_Crown_Icon_Green.png">
              <a:extLst>
                <a:ext uri="{FF2B5EF4-FFF2-40B4-BE49-F238E27FC236}">
                  <a16:creationId xmlns:a16="http://schemas.microsoft.com/office/drawing/2014/main" id="{2F92629C-123D-4237-BC02-656170B0D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250" y="5664330"/>
              <a:ext cx="323661" cy="355470"/>
            </a:xfrm>
            <a:prstGeom prst="rect">
              <a:avLst/>
            </a:prstGeom>
          </p:spPr>
        </p:pic>
        <p:pic>
          <p:nvPicPr>
            <p:cNvPr id="104" name="Picture 103" descr="Brain_Gear_Icon.png">
              <a:extLst>
                <a:ext uri="{FF2B5EF4-FFF2-40B4-BE49-F238E27FC236}">
                  <a16:creationId xmlns:a16="http://schemas.microsoft.com/office/drawing/2014/main" id="{3E77F38E-CEF6-4F7F-8ECC-4EB9759A6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586" y="2836332"/>
              <a:ext cx="622128" cy="635000"/>
            </a:xfrm>
            <a:prstGeom prst="rect">
              <a:avLst/>
            </a:prstGeom>
          </p:spPr>
        </p:pic>
        <p:pic>
          <p:nvPicPr>
            <p:cNvPr id="105" name="Picture 104" descr="Gear_Cloud.png">
              <a:extLst>
                <a:ext uri="{FF2B5EF4-FFF2-40B4-BE49-F238E27FC236}">
                  <a16:creationId xmlns:a16="http://schemas.microsoft.com/office/drawing/2014/main" id="{92FC3FCA-49D5-44D5-BE8C-91BDD7F12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300" y="5691761"/>
              <a:ext cx="366105" cy="300609"/>
            </a:xfrm>
            <a:prstGeom prst="rect">
              <a:avLst/>
            </a:prstGeom>
          </p:spPr>
        </p:pic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5735C064-0334-F344-A6A0-CA359C80A9A2}"/>
              </a:ext>
            </a:extLst>
          </p:cNvPr>
          <p:cNvSpPr txBox="1"/>
          <p:nvPr/>
        </p:nvSpPr>
        <p:spPr>
          <a:xfrm>
            <a:off x="8620051" y="1959778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189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900" b="1" dirty="0" smtClean="0">
                <a:solidFill>
                  <a:srgbClr val="425253"/>
                </a:solidFill>
                <a:cs typeface="Arial" panose="020B0604020202020204" pitchFamily="34" charset="0"/>
              </a:rPr>
              <a:t>PREVENT</a:t>
            </a:r>
            <a:endParaRPr lang="en-US" sz="1000" b="1" dirty="0" smtClean="0">
              <a:solidFill>
                <a:srgbClr val="425253"/>
              </a:solidFill>
              <a:cs typeface="Arial" panose="020B0604020202020204" pitchFamily="34" charset="0"/>
            </a:endParaRPr>
          </a:p>
          <a:p>
            <a:pPr lvl="0" algn="ctr" defTabSz="457189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600" dirty="0" smtClean="0">
                <a:solidFill>
                  <a:srgbClr val="425253"/>
                </a:solidFill>
                <a:cs typeface="Arial" panose="020B0604020202020204" pitchFamily="34" charset="0"/>
              </a:rPr>
              <a:t>REAL-TIME PROTECTION</a:t>
            </a:r>
            <a:endParaRPr lang="en-US" sz="600" dirty="0">
              <a:solidFill>
                <a:srgbClr val="425253"/>
              </a:solidFill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25D0E38-71B1-1746-A939-3D39AB0EEB09}"/>
              </a:ext>
            </a:extLst>
          </p:cNvPr>
          <p:cNvSpPr txBox="1"/>
          <p:nvPr/>
        </p:nvSpPr>
        <p:spPr>
          <a:xfrm>
            <a:off x="7471618" y="3250946"/>
            <a:ext cx="849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189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900" b="1" dirty="0">
                <a:solidFill>
                  <a:srgbClr val="425253"/>
                </a:solidFill>
                <a:cs typeface="Arial" panose="020B0604020202020204" pitchFamily="34" charset="0"/>
              </a:rPr>
              <a:t>DISCOVER</a:t>
            </a:r>
          </a:p>
          <a:p>
            <a:pPr lvl="0" algn="ctr" defTabSz="457189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900" b="1" dirty="0">
                <a:solidFill>
                  <a:srgbClr val="425253"/>
                </a:solidFill>
                <a:cs typeface="Arial" panose="020B0604020202020204" pitchFamily="34" charset="0"/>
              </a:rPr>
              <a:t>&amp; </a:t>
            </a:r>
            <a:r>
              <a:rPr lang="en-US" sz="900" b="1" dirty="0" smtClean="0">
                <a:solidFill>
                  <a:srgbClr val="425253"/>
                </a:solidFill>
                <a:cs typeface="Arial" panose="020B0604020202020204" pitchFamily="34" charset="0"/>
              </a:rPr>
              <a:t>PREDICT</a:t>
            </a:r>
          </a:p>
          <a:p>
            <a:pPr lvl="0" algn="ctr" defTabSz="457189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600" dirty="0" smtClean="0">
                <a:solidFill>
                  <a:srgbClr val="425253"/>
                </a:solidFill>
                <a:cs typeface="Arial" panose="020B0604020202020204" pitchFamily="34" charset="0"/>
              </a:rPr>
              <a:t>PROACTIVE RISK </a:t>
            </a:r>
            <a:br>
              <a:rPr lang="en-US" sz="600" dirty="0" smtClean="0">
                <a:solidFill>
                  <a:srgbClr val="425253"/>
                </a:solidFill>
                <a:cs typeface="Arial" panose="020B0604020202020204" pitchFamily="34" charset="0"/>
              </a:rPr>
            </a:br>
            <a:r>
              <a:rPr lang="en-US" sz="600" dirty="0" smtClean="0">
                <a:solidFill>
                  <a:srgbClr val="425253"/>
                </a:solidFill>
                <a:cs typeface="Arial" panose="020B0604020202020204" pitchFamily="34" charset="0"/>
              </a:rPr>
              <a:t>MANAGEMENT</a:t>
            </a:r>
            <a:endParaRPr lang="en-US" sz="600" dirty="0">
              <a:solidFill>
                <a:srgbClr val="425253"/>
              </a:solidFill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50F1B01-9367-C04A-BA8E-296616EBDAFD}"/>
              </a:ext>
            </a:extLst>
          </p:cNvPr>
          <p:cNvSpPr txBox="1"/>
          <p:nvPr/>
        </p:nvSpPr>
        <p:spPr>
          <a:xfrm>
            <a:off x="10022124" y="3147470"/>
            <a:ext cx="922047" cy="546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DETECT &amp;</a:t>
            </a:r>
            <a:b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DEFUSE</a:t>
            </a:r>
          </a:p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NO ALERT FATIGUE</a:t>
            </a:r>
            <a:b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NO DWELL TIME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425253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6DEAA00-0CE6-884F-9237-71621E19235B}"/>
              </a:ext>
            </a:extLst>
          </p:cNvPr>
          <p:cNvSpPr txBox="1"/>
          <p:nvPr/>
        </p:nvSpPr>
        <p:spPr>
          <a:xfrm>
            <a:off x="8388415" y="4521658"/>
            <a:ext cx="1582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RESPOND &amp; </a:t>
            </a: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REMEDIATE</a:t>
            </a:r>
          </a:p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CUSTOMIZED DISINFECTION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425253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EAF9A22-38DF-45BA-BF81-1A2E3851CE16}"/>
              </a:ext>
            </a:extLst>
          </p:cNvPr>
          <p:cNvGrpSpPr/>
          <p:nvPr/>
        </p:nvGrpSpPr>
        <p:grpSpPr>
          <a:xfrm>
            <a:off x="736600" y="1351337"/>
            <a:ext cx="400050" cy="400050"/>
            <a:chOff x="723901" y="2130425"/>
            <a:chExt cx="400050" cy="400050"/>
          </a:xfrm>
        </p:grpSpPr>
        <p:sp>
          <p:nvSpPr>
            <p:cNvPr id="119" name="Rectangle: Rounded Corners 29">
              <a:extLst>
                <a:ext uri="{FF2B5EF4-FFF2-40B4-BE49-F238E27FC236}">
                  <a16:creationId xmlns:a16="http://schemas.microsoft.com/office/drawing/2014/main" id="{9392A06E-667B-47CC-B8E2-EDE566CFF8CD}"/>
                </a:ext>
              </a:extLst>
            </p:cNvPr>
            <p:cNvSpPr/>
            <p:nvPr/>
          </p:nvSpPr>
          <p:spPr>
            <a:xfrm>
              <a:off x="723901" y="2130425"/>
              <a:ext cx="400050" cy="40005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7">
              <a:extLst>
                <a:ext uri="{FF2B5EF4-FFF2-40B4-BE49-F238E27FC236}">
                  <a16:creationId xmlns:a16="http://schemas.microsoft.com/office/drawing/2014/main" id="{527A8627-B509-4897-85DD-8D982FF9F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782" y="2188105"/>
              <a:ext cx="268288" cy="284690"/>
            </a:xfrm>
            <a:custGeom>
              <a:avLst/>
              <a:gdLst>
                <a:gd name="T0" fmla="*/ 171 w 244"/>
                <a:gd name="T1" fmla="*/ 40 h 259"/>
                <a:gd name="T2" fmla="*/ 134 w 244"/>
                <a:gd name="T3" fmla="*/ 93 h 259"/>
                <a:gd name="T4" fmla="*/ 92 w 244"/>
                <a:gd name="T5" fmla="*/ 158 h 259"/>
                <a:gd name="T6" fmla="*/ 58 w 244"/>
                <a:gd name="T7" fmla="*/ 201 h 259"/>
                <a:gd name="T8" fmla="*/ 42 w 244"/>
                <a:gd name="T9" fmla="*/ 179 h 259"/>
                <a:gd name="T10" fmla="*/ 37 w 244"/>
                <a:gd name="T11" fmla="*/ 167 h 259"/>
                <a:gd name="T12" fmla="*/ 33 w 244"/>
                <a:gd name="T13" fmla="*/ 159 h 259"/>
                <a:gd name="T14" fmla="*/ 31 w 244"/>
                <a:gd name="T15" fmla="*/ 158 h 259"/>
                <a:gd name="T16" fmla="*/ 10 w 244"/>
                <a:gd name="T17" fmla="*/ 166 h 259"/>
                <a:gd name="T18" fmla="*/ 0 w 244"/>
                <a:gd name="T19" fmla="*/ 181 h 259"/>
                <a:gd name="T20" fmla="*/ 6 w 244"/>
                <a:gd name="T21" fmla="*/ 205 h 259"/>
                <a:gd name="T22" fmla="*/ 6 w 244"/>
                <a:gd name="T23" fmla="*/ 207 h 259"/>
                <a:gd name="T24" fmla="*/ 15 w 244"/>
                <a:gd name="T25" fmla="*/ 235 h 259"/>
                <a:gd name="T26" fmla="*/ 22 w 244"/>
                <a:gd name="T27" fmla="*/ 249 h 259"/>
                <a:gd name="T28" fmla="*/ 31 w 244"/>
                <a:gd name="T29" fmla="*/ 257 h 259"/>
                <a:gd name="T30" fmla="*/ 44 w 244"/>
                <a:gd name="T31" fmla="*/ 259 h 259"/>
                <a:gd name="T32" fmla="*/ 73 w 244"/>
                <a:gd name="T33" fmla="*/ 238 h 259"/>
                <a:gd name="T34" fmla="*/ 80 w 244"/>
                <a:gd name="T35" fmla="*/ 226 h 259"/>
                <a:gd name="T36" fmla="*/ 157 w 244"/>
                <a:gd name="T37" fmla="*/ 108 h 259"/>
                <a:gd name="T38" fmla="*/ 244 w 244"/>
                <a:gd name="T39" fmla="*/ 0 h 259"/>
                <a:gd name="T40" fmla="*/ 215 w 244"/>
                <a:gd name="T41" fmla="*/ 5 h 259"/>
                <a:gd name="T42" fmla="*/ 194 w 244"/>
                <a:gd name="T43" fmla="*/ 16 h 259"/>
                <a:gd name="T44" fmla="*/ 171 w 244"/>
                <a:gd name="T45" fmla="*/ 4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4" h="259">
                  <a:moveTo>
                    <a:pt x="171" y="40"/>
                  </a:moveTo>
                  <a:cubicBezTo>
                    <a:pt x="163" y="51"/>
                    <a:pt x="150" y="69"/>
                    <a:pt x="134" y="93"/>
                  </a:cubicBezTo>
                  <a:cubicBezTo>
                    <a:pt x="123" y="110"/>
                    <a:pt x="109" y="132"/>
                    <a:pt x="92" y="158"/>
                  </a:cubicBezTo>
                  <a:cubicBezTo>
                    <a:pt x="65" y="201"/>
                    <a:pt x="62" y="201"/>
                    <a:pt x="58" y="201"/>
                  </a:cubicBezTo>
                  <a:cubicBezTo>
                    <a:pt x="52" y="201"/>
                    <a:pt x="48" y="195"/>
                    <a:pt x="42" y="179"/>
                  </a:cubicBezTo>
                  <a:cubicBezTo>
                    <a:pt x="40" y="174"/>
                    <a:pt x="39" y="170"/>
                    <a:pt x="37" y="167"/>
                  </a:cubicBezTo>
                  <a:cubicBezTo>
                    <a:pt x="35" y="161"/>
                    <a:pt x="34" y="159"/>
                    <a:pt x="33" y="159"/>
                  </a:cubicBezTo>
                  <a:cubicBezTo>
                    <a:pt x="33" y="159"/>
                    <a:pt x="33" y="158"/>
                    <a:pt x="31" y="158"/>
                  </a:cubicBezTo>
                  <a:cubicBezTo>
                    <a:pt x="24" y="158"/>
                    <a:pt x="17" y="161"/>
                    <a:pt x="10" y="166"/>
                  </a:cubicBezTo>
                  <a:cubicBezTo>
                    <a:pt x="3" y="171"/>
                    <a:pt x="0" y="176"/>
                    <a:pt x="0" y="181"/>
                  </a:cubicBezTo>
                  <a:cubicBezTo>
                    <a:pt x="0" y="182"/>
                    <a:pt x="1" y="187"/>
                    <a:pt x="6" y="205"/>
                  </a:cubicBezTo>
                  <a:cubicBezTo>
                    <a:pt x="6" y="206"/>
                    <a:pt x="6" y="207"/>
                    <a:pt x="6" y="207"/>
                  </a:cubicBezTo>
                  <a:cubicBezTo>
                    <a:pt x="10" y="220"/>
                    <a:pt x="13" y="229"/>
                    <a:pt x="15" y="235"/>
                  </a:cubicBezTo>
                  <a:cubicBezTo>
                    <a:pt x="17" y="241"/>
                    <a:pt x="20" y="246"/>
                    <a:pt x="22" y="249"/>
                  </a:cubicBezTo>
                  <a:cubicBezTo>
                    <a:pt x="25" y="253"/>
                    <a:pt x="28" y="256"/>
                    <a:pt x="31" y="257"/>
                  </a:cubicBezTo>
                  <a:cubicBezTo>
                    <a:pt x="35" y="259"/>
                    <a:pt x="39" y="259"/>
                    <a:pt x="44" y="259"/>
                  </a:cubicBezTo>
                  <a:cubicBezTo>
                    <a:pt x="57" y="259"/>
                    <a:pt x="66" y="252"/>
                    <a:pt x="73" y="238"/>
                  </a:cubicBezTo>
                  <a:cubicBezTo>
                    <a:pt x="76" y="233"/>
                    <a:pt x="78" y="229"/>
                    <a:pt x="80" y="226"/>
                  </a:cubicBezTo>
                  <a:cubicBezTo>
                    <a:pt x="103" y="186"/>
                    <a:pt x="129" y="146"/>
                    <a:pt x="157" y="108"/>
                  </a:cubicBezTo>
                  <a:cubicBezTo>
                    <a:pt x="184" y="71"/>
                    <a:pt x="214" y="35"/>
                    <a:pt x="244" y="0"/>
                  </a:cubicBezTo>
                  <a:cubicBezTo>
                    <a:pt x="233" y="1"/>
                    <a:pt x="223" y="3"/>
                    <a:pt x="215" y="5"/>
                  </a:cubicBezTo>
                  <a:cubicBezTo>
                    <a:pt x="206" y="8"/>
                    <a:pt x="199" y="12"/>
                    <a:pt x="194" y="16"/>
                  </a:cubicBezTo>
                  <a:cubicBezTo>
                    <a:pt x="187" y="21"/>
                    <a:pt x="180" y="30"/>
                    <a:pt x="171" y="4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200" y="1027230"/>
            <a:ext cx="10637600" cy="480354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7200" y="1029880"/>
            <a:ext cx="10637600" cy="4803541"/>
          </a:xfrm>
          <a:prstGeom prst="rect">
            <a:avLst/>
          </a:prstGeom>
        </p:spPr>
      </p:pic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en-US" dirty="0" err="1" smtClean="0"/>
              <a:t>FortiEDR</a:t>
            </a:r>
            <a:r>
              <a:rPr lang="ru-RU" dirty="0" smtClean="0"/>
              <a:t>: блокировка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E351C375-2110-4FF2-B827-E7963046CB2D}"/>
              </a:ext>
            </a:extLst>
          </p:cNvPr>
          <p:cNvSpPr txBox="1">
            <a:spLocks/>
          </p:cNvSpPr>
          <p:nvPr/>
        </p:nvSpPr>
        <p:spPr>
          <a:xfrm>
            <a:off x="1219199" y="1378325"/>
            <a:ext cx="4969087" cy="43513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>
                <a:solidFill>
                  <a:srgbClr val="253746"/>
                </a:solidFill>
                <a:latin typeface="Arial" panose="020B0604020202020204"/>
              </a:rPr>
              <a:t>Антивирусный движок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 smtClean="0">
                <a:solidFill>
                  <a:srgbClr val="253746"/>
                </a:solidFill>
                <a:latin typeface="Arial" panose="020B0604020202020204"/>
              </a:rPr>
              <a:t>Базируется на технологиях машинного обучения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Блокирует угрозы в реальном времени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 smtClean="0">
                <a:solidFill>
                  <a:srgbClr val="253746"/>
                </a:solidFill>
                <a:latin typeface="Arial" panose="020B0604020202020204"/>
              </a:rPr>
              <a:t>Интеграция с </a:t>
            </a:r>
            <a:r>
              <a:rPr lang="en-US" sz="1600" dirty="0" smtClean="0">
                <a:solidFill>
                  <a:srgbClr val="253746"/>
                </a:solidFill>
                <a:latin typeface="Arial" panose="020B0604020202020204"/>
              </a:rPr>
              <a:t>Sandbox</a:t>
            </a:r>
            <a:endParaRPr lang="ru-RU" sz="1600" dirty="0" smtClean="0">
              <a:solidFill>
                <a:srgbClr val="253746"/>
              </a:solidFill>
              <a:latin typeface="Arial" panose="020B060402020202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 smtClean="0">
                <a:solidFill>
                  <a:srgbClr val="253746"/>
                </a:solidFill>
                <a:latin typeface="Arial" panose="020B0604020202020204"/>
              </a:rPr>
              <a:t>Контроль </a:t>
            </a:r>
            <a:r>
              <a:rPr lang="en-US" sz="1600" dirty="0" smtClean="0">
                <a:solidFill>
                  <a:srgbClr val="253746"/>
                </a:solidFill>
                <a:latin typeface="Arial" panose="020B0604020202020204"/>
              </a:rPr>
              <a:t>USB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EAF9A22-38DF-45BA-BF81-1A2E3851CE16}"/>
              </a:ext>
            </a:extLst>
          </p:cNvPr>
          <p:cNvGrpSpPr/>
          <p:nvPr/>
        </p:nvGrpSpPr>
        <p:grpSpPr>
          <a:xfrm>
            <a:off x="736600" y="1351337"/>
            <a:ext cx="400050" cy="400050"/>
            <a:chOff x="723901" y="2130425"/>
            <a:chExt cx="400050" cy="40005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392A06E-667B-47CC-B8E2-EDE566CFF8CD}"/>
                </a:ext>
              </a:extLst>
            </p:cNvPr>
            <p:cNvSpPr/>
            <p:nvPr/>
          </p:nvSpPr>
          <p:spPr>
            <a:xfrm>
              <a:off x="723901" y="2130425"/>
              <a:ext cx="400050" cy="40005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527A8627-B509-4897-85DD-8D982FF9F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782" y="2188105"/>
              <a:ext cx="268288" cy="284690"/>
            </a:xfrm>
            <a:custGeom>
              <a:avLst/>
              <a:gdLst>
                <a:gd name="T0" fmla="*/ 171 w 244"/>
                <a:gd name="T1" fmla="*/ 40 h 259"/>
                <a:gd name="T2" fmla="*/ 134 w 244"/>
                <a:gd name="T3" fmla="*/ 93 h 259"/>
                <a:gd name="T4" fmla="*/ 92 w 244"/>
                <a:gd name="T5" fmla="*/ 158 h 259"/>
                <a:gd name="T6" fmla="*/ 58 w 244"/>
                <a:gd name="T7" fmla="*/ 201 h 259"/>
                <a:gd name="T8" fmla="*/ 42 w 244"/>
                <a:gd name="T9" fmla="*/ 179 h 259"/>
                <a:gd name="T10" fmla="*/ 37 w 244"/>
                <a:gd name="T11" fmla="*/ 167 h 259"/>
                <a:gd name="T12" fmla="*/ 33 w 244"/>
                <a:gd name="T13" fmla="*/ 159 h 259"/>
                <a:gd name="T14" fmla="*/ 31 w 244"/>
                <a:gd name="T15" fmla="*/ 158 h 259"/>
                <a:gd name="T16" fmla="*/ 10 w 244"/>
                <a:gd name="T17" fmla="*/ 166 h 259"/>
                <a:gd name="T18" fmla="*/ 0 w 244"/>
                <a:gd name="T19" fmla="*/ 181 h 259"/>
                <a:gd name="T20" fmla="*/ 6 w 244"/>
                <a:gd name="T21" fmla="*/ 205 h 259"/>
                <a:gd name="T22" fmla="*/ 6 w 244"/>
                <a:gd name="T23" fmla="*/ 207 h 259"/>
                <a:gd name="T24" fmla="*/ 15 w 244"/>
                <a:gd name="T25" fmla="*/ 235 h 259"/>
                <a:gd name="T26" fmla="*/ 22 w 244"/>
                <a:gd name="T27" fmla="*/ 249 h 259"/>
                <a:gd name="T28" fmla="*/ 31 w 244"/>
                <a:gd name="T29" fmla="*/ 257 h 259"/>
                <a:gd name="T30" fmla="*/ 44 w 244"/>
                <a:gd name="T31" fmla="*/ 259 h 259"/>
                <a:gd name="T32" fmla="*/ 73 w 244"/>
                <a:gd name="T33" fmla="*/ 238 h 259"/>
                <a:gd name="T34" fmla="*/ 80 w 244"/>
                <a:gd name="T35" fmla="*/ 226 h 259"/>
                <a:gd name="T36" fmla="*/ 157 w 244"/>
                <a:gd name="T37" fmla="*/ 108 h 259"/>
                <a:gd name="T38" fmla="*/ 244 w 244"/>
                <a:gd name="T39" fmla="*/ 0 h 259"/>
                <a:gd name="T40" fmla="*/ 215 w 244"/>
                <a:gd name="T41" fmla="*/ 5 h 259"/>
                <a:gd name="T42" fmla="*/ 194 w 244"/>
                <a:gd name="T43" fmla="*/ 16 h 259"/>
                <a:gd name="T44" fmla="*/ 171 w 244"/>
                <a:gd name="T45" fmla="*/ 4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4" h="259">
                  <a:moveTo>
                    <a:pt x="171" y="40"/>
                  </a:moveTo>
                  <a:cubicBezTo>
                    <a:pt x="163" y="51"/>
                    <a:pt x="150" y="69"/>
                    <a:pt x="134" y="93"/>
                  </a:cubicBezTo>
                  <a:cubicBezTo>
                    <a:pt x="123" y="110"/>
                    <a:pt x="109" y="132"/>
                    <a:pt x="92" y="158"/>
                  </a:cubicBezTo>
                  <a:cubicBezTo>
                    <a:pt x="65" y="201"/>
                    <a:pt x="62" y="201"/>
                    <a:pt x="58" y="201"/>
                  </a:cubicBezTo>
                  <a:cubicBezTo>
                    <a:pt x="52" y="201"/>
                    <a:pt x="48" y="195"/>
                    <a:pt x="42" y="179"/>
                  </a:cubicBezTo>
                  <a:cubicBezTo>
                    <a:pt x="40" y="174"/>
                    <a:pt x="39" y="170"/>
                    <a:pt x="37" y="167"/>
                  </a:cubicBezTo>
                  <a:cubicBezTo>
                    <a:pt x="35" y="161"/>
                    <a:pt x="34" y="159"/>
                    <a:pt x="33" y="159"/>
                  </a:cubicBezTo>
                  <a:cubicBezTo>
                    <a:pt x="33" y="159"/>
                    <a:pt x="33" y="158"/>
                    <a:pt x="31" y="158"/>
                  </a:cubicBezTo>
                  <a:cubicBezTo>
                    <a:pt x="24" y="158"/>
                    <a:pt x="17" y="161"/>
                    <a:pt x="10" y="166"/>
                  </a:cubicBezTo>
                  <a:cubicBezTo>
                    <a:pt x="3" y="171"/>
                    <a:pt x="0" y="176"/>
                    <a:pt x="0" y="181"/>
                  </a:cubicBezTo>
                  <a:cubicBezTo>
                    <a:pt x="0" y="182"/>
                    <a:pt x="1" y="187"/>
                    <a:pt x="6" y="205"/>
                  </a:cubicBezTo>
                  <a:cubicBezTo>
                    <a:pt x="6" y="206"/>
                    <a:pt x="6" y="207"/>
                    <a:pt x="6" y="207"/>
                  </a:cubicBezTo>
                  <a:cubicBezTo>
                    <a:pt x="10" y="220"/>
                    <a:pt x="13" y="229"/>
                    <a:pt x="15" y="235"/>
                  </a:cubicBezTo>
                  <a:cubicBezTo>
                    <a:pt x="17" y="241"/>
                    <a:pt x="20" y="246"/>
                    <a:pt x="22" y="249"/>
                  </a:cubicBezTo>
                  <a:cubicBezTo>
                    <a:pt x="25" y="253"/>
                    <a:pt x="28" y="256"/>
                    <a:pt x="31" y="257"/>
                  </a:cubicBezTo>
                  <a:cubicBezTo>
                    <a:pt x="35" y="259"/>
                    <a:pt x="39" y="259"/>
                    <a:pt x="44" y="259"/>
                  </a:cubicBezTo>
                  <a:cubicBezTo>
                    <a:pt x="57" y="259"/>
                    <a:pt x="66" y="252"/>
                    <a:pt x="73" y="238"/>
                  </a:cubicBezTo>
                  <a:cubicBezTo>
                    <a:pt x="76" y="233"/>
                    <a:pt x="78" y="229"/>
                    <a:pt x="80" y="226"/>
                  </a:cubicBezTo>
                  <a:cubicBezTo>
                    <a:pt x="103" y="186"/>
                    <a:pt x="129" y="146"/>
                    <a:pt x="157" y="108"/>
                  </a:cubicBezTo>
                  <a:cubicBezTo>
                    <a:pt x="184" y="71"/>
                    <a:pt x="214" y="35"/>
                    <a:pt x="244" y="0"/>
                  </a:cubicBezTo>
                  <a:cubicBezTo>
                    <a:pt x="233" y="1"/>
                    <a:pt x="223" y="3"/>
                    <a:pt x="215" y="5"/>
                  </a:cubicBezTo>
                  <a:cubicBezTo>
                    <a:pt x="206" y="8"/>
                    <a:pt x="199" y="12"/>
                    <a:pt x="194" y="16"/>
                  </a:cubicBezTo>
                  <a:cubicBezTo>
                    <a:pt x="187" y="21"/>
                    <a:pt x="180" y="30"/>
                    <a:pt x="171" y="4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3959930-B684-407E-9479-77158863883D}"/>
              </a:ext>
            </a:extLst>
          </p:cNvPr>
          <p:cNvGrpSpPr/>
          <p:nvPr/>
        </p:nvGrpSpPr>
        <p:grpSpPr>
          <a:xfrm>
            <a:off x="6894810" y="935309"/>
            <a:ext cx="4573290" cy="4745566"/>
            <a:chOff x="3797300" y="859367"/>
            <a:chExt cx="4573290" cy="4745566"/>
          </a:xfrm>
        </p:grpSpPr>
        <p:sp>
          <p:nvSpPr>
            <p:cNvPr id="106" name="Freeform 31">
              <a:extLst>
                <a:ext uri="{FF2B5EF4-FFF2-40B4-BE49-F238E27FC236}">
                  <a16:creationId xmlns:a16="http://schemas.microsoft.com/office/drawing/2014/main" id="{AADCCF54-73B6-41D7-903A-37F7FAB0C192}"/>
                </a:ext>
              </a:extLst>
            </p:cNvPr>
            <p:cNvSpPr/>
            <p:nvPr/>
          </p:nvSpPr>
          <p:spPr>
            <a:xfrm>
              <a:off x="4461933" y="1524001"/>
              <a:ext cx="3906860" cy="3908170"/>
            </a:xfrm>
            <a:custGeom>
              <a:avLst/>
              <a:gdLst>
                <a:gd name="connsiteX0" fmla="*/ 0 w 3886200"/>
                <a:gd name="connsiteY0" fmla="*/ 3234267 h 3822700"/>
                <a:gd name="connsiteX1" fmla="*/ 3242734 w 3886200"/>
                <a:gd name="connsiteY1" fmla="*/ 0 h 3822700"/>
                <a:gd name="connsiteX2" fmla="*/ 3886200 w 3886200"/>
                <a:gd name="connsiteY2" fmla="*/ 1282700 h 3822700"/>
                <a:gd name="connsiteX3" fmla="*/ 3547534 w 3886200"/>
                <a:gd name="connsiteY3" fmla="*/ 2857500 h 3822700"/>
                <a:gd name="connsiteX4" fmla="*/ 2404534 w 3886200"/>
                <a:gd name="connsiteY4" fmla="*/ 3771900 h 3822700"/>
                <a:gd name="connsiteX5" fmla="*/ 994834 w 3886200"/>
                <a:gd name="connsiteY5" fmla="*/ 3822700 h 3822700"/>
                <a:gd name="connsiteX6" fmla="*/ 0 w 3886200"/>
                <a:gd name="connsiteY6" fmla="*/ 3234267 h 3822700"/>
                <a:gd name="connsiteX0" fmla="*/ 0 w 3886200"/>
                <a:gd name="connsiteY0" fmla="*/ 3234267 h 3822700"/>
                <a:gd name="connsiteX1" fmla="*/ 3242734 w 3886200"/>
                <a:gd name="connsiteY1" fmla="*/ 0 h 3822700"/>
                <a:gd name="connsiteX2" fmla="*/ 3886200 w 3886200"/>
                <a:gd name="connsiteY2" fmla="*/ 1282700 h 3822700"/>
                <a:gd name="connsiteX3" fmla="*/ 3547534 w 3886200"/>
                <a:gd name="connsiteY3" fmla="*/ 2857500 h 3822700"/>
                <a:gd name="connsiteX4" fmla="*/ 2404534 w 3886200"/>
                <a:gd name="connsiteY4" fmla="*/ 3771900 h 3822700"/>
                <a:gd name="connsiteX5" fmla="*/ 994834 w 3886200"/>
                <a:gd name="connsiteY5" fmla="*/ 3822700 h 3822700"/>
                <a:gd name="connsiteX6" fmla="*/ 0 w 3886200"/>
                <a:gd name="connsiteY6" fmla="*/ 3234267 h 3822700"/>
                <a:gd name="connsiteX0" fmla="*/ 0 w 3886200"/>
                <a:gd name="connsiteY0" fmla="*/ 3234267 h 3822700"/>
                <a:gd name="connsiteX1" fmla="*/ 3242734 w 3886200"/>
                <a:gd name="connsiteY1" fmla="*/ 0 h 3822700"/>
                <a:gd name="connsiteX2" fmla="*/ 3886200 w 3886200"/>
                <a:gd name="connsiteY2" fmla="*/ 1282700 h 3822700"/>
                <a:gd name="connsiteX3" fmla="*/ 3547534 w 3886200"/>
                <a:gd name="connsiteY3" fmla="*/ 2857500 h 3822700"/>
                <a:gd name="connsiteX4" fmla="*/ 2404534 w 3886200"/>
                <a:gd name="connsiteY4" fmla="*/ 3771900 h 3822700"/>
                <a:gd name="connsiteX5" fmla="*/ 994834 w 3886200"/>
                <a:gd name="connsiteY5" fmla="*/ 3822700 h 3822700"/>
                <a:gd name="connsiteX6" fmla="*/ 0 w 3886200"/>
                <a:gd name="connsiteY6" fmla="*/ 3234267 h 3822700"/>
                <a:gd name="connsiteX0" fmla="*/ 0 w 3886200"/>
                <a:gd name="connsiteY0" fmla="*/ 3234267 h 3901285"/>
                <a:gd name="connsiteX1" fmla="*/ 3242734 w 3886200"/>
                <a:gd name="connsiteY1" fmla="*/ 0 h 3901285"/>
                <a:gd name="connsiteX2" fmla="*/ 3886200 w 3886200"/>
                <a:gd name="connsiteY2" fmla="*/ 1282700 h 3901285"/>
                <a:gd name="connsiteX3" fmla="*/ 3547534 w 3886200"/>
                <a:gd name="connsiteY3" fmla="*/ 2857500 h 3901285"/>
                <a:gd name="connsiteX4" fmla="*/ 2404534 w 3886200"/>
                <a:gd name="connsiteY4" fmla="*/ 3771900 h 3901285"/>
                <a:gd name="connsiteX5" fmla="*/ 994834 w 3886200"/>
                <a:gd name="connsiteY5" fmla="*/ 3822700 h 3901285"/>
                <a:gd name="connsiteX6" fmla="*/ 0 w 3886200"/>
                <a:gd name="connsiteY6" fmla="*/ 3234267 h 3901285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7500"/>
                <a:gd name="connsiteY0" fmla="*/ 3234267 h 3908170"/>
                <a:gd name="connsiteX1" fmla="*/ 3242734 w 3907500"/>
                <a:gd name="connsiteY1" fmla="*/ 0 h 3908170"/>
                <a:gd name="connsiteX2" fmla="*/ 3886200 w 3907500"/>
                <a:gd name="connsiteY2" fmla="*/ 1282700 h 3908170"/>
                <a:gd name="connsiteX3" fmla="*/ 3547534 w 3907500"/>
                <a:gd name="connsiteY3" fmla="*/ 2857500 h 3908170"/>
                <a:gd name="connsiteX4" fmla="*/ 2404534 w 3907500"/>
                <a:gd name="connsiteY4" fmla="*/ 3771900 h 3908170"/>
                <a:gd name="connsiteX5" fmla="*/ 994834 w 3907500"/>
                <a:gd name="connsiteY5" fmla="*/ 3822700 h 3908170"/>
                <a:gd name="connsiteX6" fmla="*/ 0 w 390750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3242734 w 3906860"/>
                <a:gd name="connsiteY2" fmla="*/ 0 h 3908170"/>
                <a:gd name="connsiteX3" fmla="*/ 3886200 w 3906860"/>
                <a:gd name="connsiteY3" fmla="*/ 1282700 h 3908170"/>
                <a:gd name="connsiteX4" fmla="*/ 3547534 w 3906860"/>
                <a:gd name="connsiteY4" fmla="*/ 2857500 h 3908170"/>
                <a:gd name="connsiteX5" fmla="*/ 2404534 w 3906860"/>
                <a:gd name="connsiteY5" fmla="*/ 3771900 h 3908170"/>
                <a:gd name="connsiteX6" fmla="*/ 994834 w 3906860"/>
                <a:gd name="connsiteY6" fmla="*/ 3822700 h 3908170"/>
                <a:gd name="connsiteX7" fmla="*/ 0 w 3906860"/>
                <a:gd name="connsiteY7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13492 w 3906860"/>
                <a:gd name="connsiteY2" fmla="*/ 1123949 h 3908170"/>
                <a:gd name="connsiteX3" fmla="*/ 3242734 w 3906860"/>
                <a:gd name="connsiteY3" fmla="*/ 0 h 3908170"/>
                <a:gd name="connsiteX4" fmla="*/ 3886200 w 3906860"/>
                <a:gd name="connsiteY4" fmla="*/ 1282700 h 3908170"/>
                <a:gd name="connsiteX5" fmla="*/ 3547534 w 3906860"/>
                <a:gd name="connsiteY5" fmla="*/ 2857500 h 3908170"/>
                <a:gd name="connsiteX6" fmla="*/ 2404534 w 3906860"/>
                <a:gd name="connsiteY6" fmla="*/ 3771900 h 3908170"/>
                <a:gd name="connsiteX7" fmla="*/ 994834 w 3906860"/>
                <a:gd name="connsiteY7" fmla="*/ 3822700 h 3908170"/>
                <a:gd name="connsiteX8" fmla="*/ 0 w 3906860"/>
                <a:gd name="connsiteY8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1634067 w 3906860"/>
                <a:gd name="connsiteY2" fmla="*/ 1593849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00792 w 3906860"/>
                <a:gd name="connsiteY2" fmla="*/ 20478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45242 w 3906860"/>
                <a:gd name="connsiteY2" fmla="*/ 20859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45242 w 3906860"/>
                <a:gd name="connsiteY2" fmla="*/ 20859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45242 w 3906860"/>
                <a:gd name="connsiteY2" fmla="*/ 20859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6860" h="3908170">
                  <a:moveTo>
                    <a:pt x="0" y="3234267"/>
                  </a:moveTo>
                  <a:lnTo>
                    <a:pt x="1116542" y="2114549"/>
                  </a:lnTo>
                  <a:cubicBezTo>
                    <a:pt x="1282700" y="2285999"/>
                    <a:pt x="1747309" y="2486024"/>
                    <a:pt x="2138892" y="2105024"/>
                  </a:cubicBezTo>
                  <a:cubicBezTo>
                    <a:pt x="2512484" y="1676399"/>
                    <a:pt x="2216150" y="1206499"/>
                    <a:pt x="2113492" y="1123949"/>
                  </a:cubicBezTo>
                  <a:lnTo>
                    <a:pt x="3242734" y="0"/>
                  </a:lnTo>
                  <a:cubicBezTo>
                    <a:pt x="3425473" y="218017"/>
                    <a:pt x="3751086" y="515408"/>
                    <a:pt x="3886200" y="1282700"/>
                  </a:cubicBezTo>
                  <a:cubicBezTo>
                    <a:pt x="3913011" y="1598083"/>
                    <a:pt x="3981098" y="2151592"/>
                    <a:pt x="3547534" y="2857500"/>
                  </a:cubicBezTo>
                  <a:cubicBezTo>
                    <a:pt x="3423709" y="3022600"/>
                    <a:pt x="3147484" y="3489325"/>
                    <a:pt x="2404534" y="3771900"/>
                  </a:cubicBezTo>
                  <a:cubicBezTo>
                    <a:pt x="2252134" y="3823758"/>
                    <a:pt x="1712384" y="4018492"/>
                    <a:pt x="994834" y="3822700"/>
                  </a:cubicBezTo>
                  <a:cubicBezTo>
                    <a:pt x="447323" y="3664656"/>
                    <a:pt x="156986" y="3382786"/>
                    <a:pt x="0" y="323426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6F2F756-3D7D-4F74-B1EE-687A9FF28751}"/>
                </a:ext>
              </a:extLst>
            </p:cNvPr>
            <p:cNvSpPr/>
            <p:nvPr/>
          </p:nvSpPr>
          <p:spPr>
            <a:xfrm>
              <a:off x="3797300" y="859367"/>
              <a:ext cx="4573290" cy="4573290"/>
            </a:xfrm>
            <a:prstGeom prst="ellipse">
              <a:avLst/>
            </a:prstGeom>
            <a:noFill/>
            <a:ln>
              <a:solidFill>
                <a:srgbClr val="131E2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30">
              <a:extLst>
                <a:ext uri="{FF2B5EF4-FFF2-40B4-BE49-F238E27FC236}">
                  <a16:creationId xmlns:a16="http://schemas.microsoft.com/office/drawing/2014/main" id="{7A17A9FB-8C99-4329-BF65-4360CBD85820}"/>
                </a:ext>
              </a:extLst>
            </p:cNvPr>
            <p:cNvSpPr/>
            <p:nvPr/>
          </p:nvSpPr>
          <p:spPr>
            <a:xfrm>
              <a:off x="4119033" y="1748367"/>
              <a:ext cx="3925153" cy="3361266"/>
            </a:xfrm>
            <a:custGeom>
              <a:avLst/>
              <a:gdLst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34634 w 3924300"/>
                <a:gd name="connsiteY10" fmla="*/ 2099734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4300"/>
                <a:gd name="connsiteY0" fmla="*/ 901700 h 3365500"/>
                <a:gd name="connsiteX1" fmla="*/ 575734 w 3924300"/>
                <a:gd name="connsiteY1" fmla="*/ 0 h 3365500"/>
                <a:gd name="connsiteX2" fmla="*/ 0 w 3924300"/>
                <a:gd name="connsiteY2" fmla="*/ 1426634 h 3365500"/>
                <a:gd name="connsiteX3" fmla="*/ 575734 w 3924300"/>
                <a:gd name="connsiteY3" fmla="*/ 2789767 h 3365500"/>
                <a:gd name="connsiteX4" fmla="*/ 1993900 w 3924300"/>
                <a:gd name="connsiteY4" fmla="*/ 3365500 h 3365500"/>
                <a:gd name="connsiteX5" fmla="*/ 3357034 w 3924300"/>
                <a:gd name="connsiteY5" fmla="*/ 2785534 h 3365500"/>
                <a:gd name="connsiteX6" fmla="*/ 3924300 w 3924300"/>
                <a:gd name="connsiteY6" fmla="*/ 1405467 h 3365500"/>
                <a:gd name="connsiteX7" fmla="*/ 3344334 w 3924300"/>
                <a:gd name="connsiteY7" fmla="*/ 4234 h 3365500"/>
                <a:gd name="connsiteX8" fmla="*/ 2459567 w 3924300"/>
                <a:gd name="connsiteY8" fmla="*/ 910167 h 3365500"/>
                <a:gd name="connsiteX9" fmla="*/ 2662767 w 3924300"/>
                <a:gd name="connsiteY9" fmla="*/ 1477434 h 3365500"/>
                <a:gd name="connsiteX10" fmla="*/ 1960034 w 3924300"/>
                <a:gd name="connsiteY10" fmla="*/ 2102909 h 3365500"/>
                <a:gd name="connsiteX11" fmla="*/ 1265767 w 3924300"/>
                <a:gd name="connsiteY11" fmla="*/ 1460500 h 3365500"/>
                <a:gd name="connsiteX12" fmla="*/ 1468967 w 3924300"/>
                <a:gd name="connsiteY12" fmla="*/ 901700 h 3365500"/>
                <a:gd name="connsiteX0" fmla="*/ 1468967 w 3925197"/>
                <a:gd name="connsiteY0" fmla="*/ 901700 h 3365500"/>
                <a:gd name="connsiteX1" fmla="*/ 575734 w 3925197"/>
                <a:gd name="connsiteY1" fmla="*/ 0 h 3365500"/>
                <a:gd name="connsiteX2" fmla="*/ 0 w 3925197"/>
                <a:gd name="connsiteY2" fmla="*/ 1426634 h 3365500"/>
                <a:gd name="connsiteX3" fmla="*/ 575734 w 3925197"/>
                <a:gd name="connsiteY3" fmla="*/ 2789767 h 3365500"/>
                <a:gd name="connsiteX4" fmla="*/ 1993900 w 3925197"/>
                <a:gd name="connsiteY4" fmla="*/ 3365500 h 3365500"/>
                <a:gd name="connsiteX5" fmla="*/ 3357034 w 3925197"/>
                <a:gd name="connsiteY5" fmla="*/ 2785534 h 3365500"/>
                <a:gd name="connsiteX6" fmla="*/ 3924300 w 3925197"/>
                <a:gd name="connsiteY6" fmla="*/ 1405467 h 3365500"/>
                <a:gd name="connsiteX7" fmla="*/ 3344334 w 3925197"/>
                <a:gd name="connsiteY7" fmla="*/ 4234 h 3365500"/>
                <a:gd name="connsiteX8" fmla="*/ 2459567 w 3925197"/>
                <a:gd name="connsiteY8" fmla="*/ 910167 h 3365500"/>
                <a:gd name="connsiteX9" fmla="*/ 2662767 w 3925197"/>
                <a:gd name="connsiteY9" fmla="*/ 1477434 h 3365500"/>
                <a:gd name="connsiteX10" fmla="*/ 1960034 w 3925197"/>
                <a:gd name="connsiteY10" fmla="*/ 2102909 h 3365500"/>
                <a:gd name="connsiteX11" fmla="*/ 1265767 w 3925197"/>
                <a:gd name="connsiteY11" fmla="*/ 1460500 h 3365500"/>
                <a:gd name="connsiteX12" fmla="*/ 1468967 w 3925197"/>
                <a:gd name="connsiteY12" fmla="*/ 901700 h 3365500"/>
                <a:gd name="connsiteX0" fmla="*/ 1468967 w 3925153"/>
                <a:gd name="connsiteY0" fmla="*/ 901700 h 3365500"/>
                <a:gd name="connsiteX1" fmla="*/ 575734 w 3925153"/>
                <a:gd name="connsiteY1" fmla="*/ 0 h 3365500"/>
                <a:gd name="connsiteX2" fmla="*/ 0 w 3925153"/>
                <a:gd name="connsiteY2" fmla="*/ 1426634 h 3365500"/>
                <a:gd name="connsiteX3" fmla="*/ 575734 w 3925153"/>
                <a:gd name="connsiteY3" fmla="*/ 2789767 h 3365500"/>
                <a:gd name="connsiteX4" fmla="*/ 1993900 w 3925153"/>
                <a:gd name="connsiteY4" fmla="*/ 3365500 h 3365500"/>
                <a:gd name="connsiteX5" fmla="*/ 3357034 w 3925153"/>
                <a:gd name="connsiteY5" fmla="*/ 2785534 h 3365500"/>
                <a:gd name="connsiteX6" fmla="*/ 3924300 w 3925153"/>
                <a:gd name="connsiteY6" fmla="*/ 1405467 h 3365500"/>
                <a:gd name="connsiteX7" fmla="*/ 3344334 w 3925153"/>
                <a:gd name="connsiteY7" fmla="*/ 4234 h 3365500"/>
                <a:gd name="connsiteX8" fmla="*/ 2459567 w 3925153"/>
                <a:gd name="connsiteY8" fmla="*/ 910167 h 3365500"/>
                <a:gd name="connsiteX9" fmla="*/ 2662767 w 3925153"/>
                <a:gd name="connsiteY9" fmla="*/ 1477434 h 3365500"/>
                <a:gd name="connsiteX10" fmla="*/ 1960034 w 3925153"/>
                <a:gd name="connsiteY10" fmla="*/ 2102909 h 3365500"/>
                <a:gd name="connsiteX11" fmla="*/ 1265767 w 3925153"/>
                <a:gd name="connsiteY11" fmla="*/ 1460500 h 3365500"/>
                <a:gd name="connsiteX12" fmla="*/ 1468967 w 3925153"/>
                <a:gd name="connsiteY12" fmla="*/ 901700 h 3365500"/>
                <a:gd name="connsiteX0" fmla="*/ 1468967 w 3925153"/>
                <a:gd name="connsiteY0" fmla="*/ 901700 h 3365500"/>
                <a:gd name="connsiteX1" fmla="*/ 575734 w 3925153"/>
                <a:gd name="connsiteY1" fmla="*/ 0 h 3365500"/>
                <a:gd name="connsiteX2" fmla="*/ 0 w 3925153"/>
                <a:gd name="connsiteY2" fmla="*/ 1426634 h 3365500"/>
                <a:gd name="connsiteX3" fmla="*/ 575734 w 3925153"/>
                <a:gd name="connsiteY3" fmla="*/ 2789767 h 3365500"/>
                <a:gd name="connsiteX4" fmla="*/ 1993900 w 3925153"/>
                <a:gd name="connsiteY4" fmla="*/ 3365500 h 3365500"/>
                <a:gd name="connsiteX5" fmla="*/ 3357034 w 3925153"/>
                <a:gd name="connsiteY5" fmla="*/ 2785534 h 3365500"/>
                <a:gd name="connsiteX6" fmla="*/ 3924300 w 3925153"/>
                <a:gd name="connsiteY6" fmla="*/ 1405467 h 3365500"/>
                <a:gd name="connsiteX7" fmla="*/ 3344334 w 3925153"/>
                <a:gd name="connsiteY7" fmla="*/ 4234 h 3365500"/>
                <a:gd name="connsiteX8" fmla="*/ 2459567 w 3925153"/>
                <a:gd name="connsiteY8" fmla="*/ 910167 h 3365500"/>
                <a:gd name="connsiteX9" fmla="*/ 2662767 w 3925153"/>
                <a:gd name="connsiteY9" fmla="*/ 1477434 h 3365500"/>
                <a:gd name="connsiteX10" fmla="*/ 1960034 w 3925153"/>
                <a:gd name="connsiteY10" fmla="*/ 2102909 h 3365500"/>
                <a:gd name="connsiteX11" fmla="*/ 1265767 w 3925153"/>
                <a:gd name="connsiteY11" fmla="*/ 1460500 h 3365500"/>
                <a:gd name="connsiteX12" fmla="*/ 1468967 w 3925153"/>
                <a:gd name="connsiteY12" fmla="*/ 901700 h 3365500"/>
                <a:gd name="connsiteX0" fmla="*/ 1468967 w 3925153"/>
                <a:gd name="connsiteY0" fmla="*/ 901700 h 3365500"/>
                <a:gd name="connsiteX1" fmla="*/ 575734 w 3925153"/>
                <a:gd name="connsiteY1" fmla="*/ 0 h 3365500"/>
                <a:gd name="connsiteX2" fmla="*/ 0 w 3925153"/>
                <a:gd name="connsiteY2" fmla="*/ 1426634 h 3365500"/>
                <a:gd name="connsiteX3" fmla="*/ 575734 w 3925153"/>
                <a:gd name="connsiteY3" fmla="*/ 2789767 h 3365500"/>
                <a:gd name="connsiteX4" fmla="*/ 1993900 w 3925153"/>
                <a:gd name="connsiteY4" fmla="*/ 3365500 h 3365500"/>
                <a:gd name="connsiteX5" fmla="*/ 3357034 w 3925153"/>
                <a:gd name="connsiteY5" fmla="*/ 2785534 h 3365500"/>
                <a:gd name="connsiteX6" fmla="*/ 3924300 w 3925153"/>
                <a:gd name="connsiteY6" fmla="*/ 1405467 h 3365500"/>
                <a:gd name="connsiteX7" fmla="*/ 3344334 w 3925153"/>
                <a:gd name="connsiteY7" fmla="*/ 4234 h 3365500"/>
                <a:gd name="connsiteX8" fmla="*/ 2459567 w 3925153"/>
                <a:gd name="connsiteY8" fmla="*/ 910167 h 3365500"/>
                <a:gd name="connsiteX9" fmla="*/ 2662767 w 3925153"/>
                <a:gd name="connsiteY9" fmla="*/ 1477434 h 3365500"/>
                <a:gd name="connsiteX10" fmla="*/ 1960034 w 3925153"/>
                <a:gd name="connsiteY10" fmla="*/ 2102909 h 3365500"/>
                <a:gd name="connsiteX11" fmla="*/ 1265767 w 3925153"/>
                <a:gd name="connsiteY11" fmla="*/ 1460500 h 3365500"/>
                <a:gd name="connsiteX12" fmla="*/ 1468967 w 3925153"/>
                <a:gd name="connsiteY12" fmla="*/ 901700 h 3365500"/>
                <a:gd name="connsiteX0" fmla="*/ 1468967 w 3925153"/>
                <a:gd name="connsiteY0" fmla="*/ 901700 h 3365500"/>
                <a:gd name="connsiteX1" fmla="*/ 575734 w 3925153"/>
                <a:gd name="connsiteY1" fmla="*/ 0 h 3365500"/>
                <a:gd name="connsiteX2" fmla="*/ 0 w 3925153"/>
                <a:gd name="connsiteY2" fmla="*/ 1426634 h 3365500"/>
                <a:gd name="connsiteX3" fmla="*/ 575734 w 3925153"/>
                <a:gd name="connsiteY3" fmla="*/ 2789767 h 3365500"/>
                <a:gd name="connsiteX4" fmla="*/ 1993900 w 3925153"/>
                <a:gd name="connsiteY4" fmla="*/ 3365500 h 3365500"/>
                <a:gd name="connsiteX5" fmla="*/ 3357034 w 3925153"/>
                <a:gd name="connsiteY5" fmla="*/ 2785534 h 3365500"/>
                <a:gd name="connsiteX6" fmla="*/ 3924300 w 3925153"/>
                <a:gd name="connsiteY6" fmla="*/ 1405467 h 3365500"/>
                <a:gd name="connsiteX7" fmla="*/ 3344334 w 3925153"/>
                <a:gd name="connsiteY7" fmla="*/ 4234 h 3365500"/>
                <a:gd name="connsiteX8" fmla="*/ 2459567 w 3925153"/>
                <a:gd name="connsiteY8" fmla="*/ 910167 h 3365500"/>
                <a:gd name="connsiteX9" fmla="*/ 2662767 w 3925153"/>
                <a:gd name="connsiteY9" fmla="*/ 1477434 h 3365500"/>
                <a:gd name="connsiteX10" fmla="*/ 1960034 w 3925153"/>
                <a:gd name="connsiteY10" fmla="*/ 2102909 h 3365500"/>
                <a:gd name="connsiteX11" fmla="*/ 1265767 w 3925153"/>
                <a:gd name="connsiteY11" fmla="*/ 1460500 h 3365500"/>
                <a:gd name="connsiteX12" fmla="*/ 1468967 w 3925153"/>
                <a:gd name="connsiteY12" fmla="*/ 901700 h 3365500"/>
                <a:gd name="connsiteX0" fmla="*/ 1468967 w 3925153"/>
                <a:gd name="connsiteY0" fmla="*/ 901700 h 3365500"/>
                <a:gd name="connsiteX1" fmla="*/ 575734 w 3925153"/>
                <a:gd name="connsiteY1" fmla="*/ 0 h 3365500"/>
                <a:gd name="connsiteX2" fmla="*/ 0 w 3925153"/>
                <a:gd name="connsiteY2" fmla="*/ 1426634 h 3365500"/>
                <a:gd name="connsiteX3" fmla="*/ 575734 w 3925153"/>
                <a:gd name="connsiteY3" fmla="*/ 2789767 h 3365500"/>
                <a:gd name="connsiteX4" fmla="*/ 1993900 w 3925153"/>
                <a:gd name="connsiteY4" fmla="*/ 3365500 h 3365500"/>
                <a:gd name="connsiteX5" fmla="*/ 3357034 w 3925153"/>
                <a:gd name="connsiteY5" fmla="*/ 2785534 h 3365500"/>
                <a:gd name="connsiteX6" fmla="*/ 3924300 w 3925153"/>
                <a:gd name="connsiteY6" fmla="*/ 1405467 h 3365500"/>
                <a:gd name="connsiteX7" fmla="*/ 3344334 w 3925153"/>
                <a:gd name="connsiteY7" fmla="*/ 4234 h 3365500"/>
                <a:gd name="connsiteX8" fmla="*/ 2459567 w 3925153"/>
                <a:gd name="connsiteY8" fmla="*/ 910167 h 3365500"/>
                <a:gd name="connsiteX9" fmla="*/ 2662767 w 3925153"/>
                <a:gd name="connsiteY9" fmla="*/ 1477434 h 3365500"/>
                <a:gd name="connsiteX10" fmla="*/ 1960034 w 3925153"/>
                <a:gd name="connsiteY10" fmla="*/ 2102909 h 3365500"/>
                <a:gd name="connsiteX11" fmla="*/ 1265767 w 3925153"/>
                <a:gd name="connsiteY11" fmla="*/ 1460500 h 3365500"/>
                <a:gd name="connsiteX12" fmla="*/ 1468967 w 3925153"/>
                <a:gd name="connsiteY12" fmla="*/ 901700 h 3365500"/>
                <a:gd name="connsiteX0" fmla="*/ 1468967 w 3925153"/>
                <a:gd name="connsiteY0" fmla="*/ 901700 h 3365500"/>
                <a:gd name="connsiteX1" fmla="*/ 575734 w 3925153"/>
                <a:gd name="connsiteY1" fmla="*/ 0 h 3365500"/>
                <a:gd name="connsiteX2" fmla="*/ 0 w 3925153"/>
                <a:gd name="connsiteY2" fmla="*/ 1426634 h 3365500"/>
                <a:gd name="connsiteX3" fmla="*/ 575734 w 3925153"/>
                <a:gd name="connsiteY3" fmla="*/ 2789767 h 3365500"/>
                <a:gd name="connsiteX4" fmla="*/ 1993900 w 3925153"/>
                <a:gd name="connsiteY4" fmla="*/ 3365500 h 3365500"/>
                <a:gd name="connsiteX5" fmla="*/ 3357034 w 3925153"/>
                <a:gd name="connsiteY5" fmla="*/ 2785534 h 3365500"/>
                <a:gd name="connsiteX6" fmla="*/ 3924300 w 3925153"/>
                <a:gd name="connsiteY6" fmla="*/ 1405467 h 3365500"/>
                <a:gd name="connsiteX7" fmla="*/ 3344334 w 3925153"/>
                <a:gd name="connsiteY7" fmla="*/ 4234 h 3365500"/>
                <a:gd name="connsiteX8" fmla="*/ 2459567 w 3925153"/>
                <a:gd name="connsiteY8" fmla="*/ 910167 h 3365500"/>
                <a:gd name="connsiteX9" fmla="*/ 2662767 w 3925153"/>
                <a:gd name="connsiteY9" fmla="*/ 1477434 h 3365500"/>
                <a:gd name="connsiteX10" fmla="*/ 1960034 w 3925153"/>
                <a:gd name="connsiteY10" fmla="*/ 2102909 h 3365500"/>
                <a:gd name="connsiteX11" fmla="*/ 1265767 w 3925153"/>
                <a:gd name="connsiteY11" fmla="*/ 1460500 h 3365500"/>
                <a:gd name="connsiteX12" fmla="*/ 1468967 w 3925153"/>
                <a:gd name="connsiteY12" fmla="*/ 901700 h 3365500"/>
                <a:gd name="connsiteX0" fmla="*/ 1468967 w 3925153"/>
                <a:gd name="connsiteY0" fmla="*/ 897466 h 3361266"/>
                <a:gd name="connsiteX1" fmla="*/ 591609 w 3925153"/>
                <a:gd name="connsiteY1" fmla="*/ 43391 h 3361266"/>
                <a:gd name="connsiteX2" fmla="*/ 0 w 3925153"/>
                <a:gd name="connsiteY2" fmla="*/ 1422400 h 3361266"/>
                <a:gd name="connsiteX3" fmla="*/ 575734 w 3925153"/>
                <a:gd name="connsiteY3" fmla="*/ 2785533 h 3361266"/>
                <a:gd name="connsiteX4" fmla="*/ 1993900 w 3925153"/>
                <a:gd name="connsiteY4" fmla="*/ 3361266 h 3361266"/>
                <a:gd name="connsiteX5" fmla="*/ 3357034 w 3925153"/>
                <a:gd name="connsiteY5" fmla="*/ 2781300 h 3361266"/>
                <a:gd name="connsiteX6" fmla="*/ 3924300 w 3925153"/>
                <a:gd name="connsiteY6" fmla="*/ 1401233 h 3361266"/>
                <a:gd name="connsiteX7" fmla="*/ 3344334 w 3925153"/>
                <a:gd name="connsiteY7" fmla="*/ 0 h 3361266"/>
                <a:gd name="connsiteX8" fmla="*/ 2459567 w 3925153"/>
                <a:gd name="connsiteY8" fmla="*/ 905933 h 3361266"/>
                <a:gd name="connsiteX9" fmla="*/ 2662767 w 3925153"/>
                <a:gd name="connsiteY9" fmla="*/ 1473200 h 3361266"/>
                <a:gd name="connsiteX10" fmla="*/ 1960034 w 3925153"/>
                <a:gd name="connsiteY10" fmla="*/ 2098675 h 3361266"/>
                <a:gd name="connsiteX11" fmla="*/ 1265767 w 3925153"/>
                <a:gd name="connsiteY11" fmla="*/ 1456266 h 3361266"/>
                <a:gd name="connsiteX12" fmla="*/ 1468967 w 3925153"/>
                <a:gd name="connsiteY12" fmla="*/ 897466 h 3361266"/>
                <a:gd name="connsiteX0" fmla="*/ 1468967 w 3925153"/>
                <a:gd name="connsiteY0" fmla="*/ 897466 h 3361266"/>
                <a:gd name="connsiteX1" fmla="*/ 572559 w 3925153"/>
                <a:gd name="connsiteY1" fmla="*/ 11641 h 3361266"/>
                <a:gd name="connsiteX2" fmla="*/ 0 w 3925153"/>
                <a:gd name="connsiteY2" fmla="*/ 1422400 h 3361266"/>
                <a:gd name="connsiteX3" fmla="*/ 575734 w 3925153"/>
                <a:gd name="connsiteY3" fmla="*/ 2785533 h 3361266"/>
                <a:gd name="connsiteX4" fmla="*/ 1993900 w 3925153"/>
                <a:gd name="connsiteY4" fmla="*/ 3361266 h 3361266"/>
                <a:gd name="connsiteX5" fmla="*/ 3357034 w 3925153"/>
                <a:gd name="connsiteY5" fmla="*/ 2781300 h 3361266"/>
                <a:gd name="connsiteX6" fmla="*/ 3924300 w 3925153"/>
                <a:gd name="connsiteY6" fmla="*/ 1401233 h 3361266"/>
                <a:gd name="connsiteX7" fmla="*/ 3344334 w 3925153"/>
                <a:gd name="connsiteY7" fmla="*/ 0 h 3361266"/>
                <a:gd name="connsiteX8" fmla="*/ 2459567 w 3925153"/>
                <a:gd name="connsiteY8" fmla="*/ 905933 h 3361266"/>
                <a:gd name="connsiteX9" fmla="*/ 2662767 w 3925153"/>
                <a:gd name="connsiteY9" fmla="*/ 1473200 h 3361266"/>
                <a:gd name="connsiteX10" fmla="*/ 1960034 w 3925153"/>
                <a:gd name="connsiteY10" fmla="*/ 2098675 h 3361266"/>
                <a:gd name="connsiteX11" fmla="*/ 1265767 w 3925153"/>
                <a:gd name="connsiteY11" fmla="*/ 1456266 h 3361266"/>
                <a:gd name="connsiteX12" fmla="*/ 1468967 w 3925153"/>
                <a:gd name="connsiteY12" fmla="*/ 897466 h 336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5153" h="3361266">
                  <a:moveTo>
                    <a:pt x="1468967" y="897466"/>
                  </a:moveTo>
                  <a:lnTo>
                    <a:pt x="572559" y="11641"/>
                  </a:lnTo>
                  <a:cubicBezTo>
                    <a:pt x="469548" y="150636"/>
                    <a:pt x="29986" y="537280"/>
                    <a:pt x="0" y="1422400"/>
                  </a:cubicBezTo>
                  <a:cubicBezTo>
                    <a:pt x="23636" y="1619603"/>
                    <a:pt x="15523" y="2223205"/>
                    <a:pt x="575734" y="2785533"/>
                  </a:cubicBezTo>
                  <a:cubicBezTo>
                    <a:pt x="702381" y="2888544"/>
                    <a:pt x="1130653" y="3359855"/>
                    <a:pt x="1993900" y="3361266"/>
                  </a:cubicBezTo>
                  <a:cubicBezTo>
                    <a:pt x="2810228" y="3352094"/>
                    <a:pt x="3267781" y="2866672"/>
                    <a:pt x="3357034" y="2781300"/>
                  </a:cubicBezTo>
                  <a:cubicBezTo>
                    <a:pt x="3882673" y="2254603"/>
                    <a:pt x="3922536" y="1626305"/>
                    <a:pt x="3924300" y="1401233"/>
                  </a:cubicBezTo>
                  <a:cubicBezTo>
                    <a:pt x="3946878" y="683330"/>
                    <a:pt x="3515431" y="171803"/>
                    <a:pt x="3344334" y="0"/>
                  </a:cubicBezTo>
                  <a:lnTo>
                    <a:pt x="2459567" y="905933"/>
                  </a:lnTo>
                  <a:cubicBezTo>
                    <a:pt x="2498725" y="939447"/>
                    <a:pt x="2687109" y="1115836"/>
                    <a:pt x="2662767" y="1473200"/>
                  </a:cubicBezTo>
                  <a:cubicBezTo>
                    <a:pt x="2647598" y="1615017"/>
                    <a:pt x="2521303" y="2087033"/>
                    <a:pt x="1960034" y="2098675"/>
                  </a:cubicBezTo>
                  <a:cubicBezTo>
                    <a:pt x="1401587" y="2078214"/>
                    <a:pt x="1274939" y="1597377"/>
                    <a:pt x="1265767" y="1456266"/>
                  </a:cubicBezTo>
                  <a:cubicBezTo>
                    <a:pt x="1266825" y="1079499"/>
                    <a:pt x="1420284" y="982133"/>
                    <a:pt x="1468967" y="89746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61F8F97A-5778-4C87-9270-2B7015495ECB}"/>
                </a:ext>
              </a:extLst>
            </p:cNvPr>
            <p:cNvSpPr/>
            <p:nvPr/>
          </p:nvSpPr>
          <p:spPr>
            <a:xfrm>
              <a:off x="4803775" y="1257300"/>
              <a:ext cx="2552700" cy="1276350"/>
            </a:xfrm>
            <a:custGeom>
              <a:avLst/>
              <a:gdLst>
                <a:gd name="connsiteX0" fmla="*/ 787400 w 2552700"/>
                <a:gd name="connsiteY0" fmla="*/ 1273175 h 1276350"/>
                <a:gd name="connsiteX1" fmla="*/ 0 w 2552700"/>
                <a:gd name="connsiteY1" fmla="*/ 485775 h 1276350"/>
                <a:gd name="connsiteX2" fmla="*/ 1250950 w 2552700"/>
                <a:gd name="connsiteY2" fmla="*/ 0 h 1276350"/>
                <a:gd name="connsiteX3" fmla="*/ 2552700 w 2552700"/>
                <a:gd name="connsiteY3" fmla="*/ 495300 h 1276350"/>
                <a:gd name="connsiteX4" fmla="*/ 1768475 w 2552700"/>
                <a:gd name="connsiteY4" fmla="*/ 1276350 h 1276350"/>
                <a:gd name="connsiteX5" fmla="*/ 1254125 w 2552700"/>
                <a:gd name="connsiteY5" fmla="*/ 1101725 h 1276350"/>
                <a:gd name="connsiteX6" fmla="*/ 787400 w 2552700"/>
                <a:gd name="connsiteY6" fmla="*/ 1273175 h 1276350"/>
                <a:gd name="connsiteX0" fmla="*/ 787400 w 2552700"/>
                <a:gd name="connsiteY0" fmla="*/ 1273175 h 1276350"/>
                <a:gd name="connsiteX1" fmla="*/ 0 w 2552700"/>
                <a:gd name="connsiteY1" fmla="*/ 485775 h 1276350"/>
                <a:gd name="connsiteX2" fmla="*/ 1250950 w 2552700"/>
                <a:gd name="connsiteY2" fmla="*/ 0 h 1276350"/>
                <a:gd name="connsiteX3" fmla="*/ 2552700 w 2552700"/>
                <a:gd name="connsiteY3" fmla="*/ 495300 h 1276350"/>
                <a:gd name="connsiteX4" fmla="*/ 1768475 w 2552700"/>
                <a:gd name="connsiteY4" fmla="*/ 1276350 h 1276350"/>
                <a:gd name="connsiteX5" fmla="*/ 1254125 w 2552700"/>
                <a:gd name="connsiteY5" fmla="*/ 1101725 h 1276350"/>
                <a:gd name="connsiteX6" fmla="*/ 787400 w 2552700"/>
                <a:gd name="connsiteY6" fmla="*/ 1273175 h 1276350"/>
                <a:gd name="connsiteX0" fmla="*/ 787400 w 2552700"/>
                <a:gd name="connsiteY0" fmla="*/ 1273175 h 1276350"/>
                <a:gd name="connsiteX1" fmla="*/ 0 w 2552700"/>
                <a:gd name="connsiteY1" fmla="*/ 485775 h 1276350"/>
                <a:gd name="connsiteX2" fmla="*/ 1250950 w 2552700"/>
                <a:gd name="connsiteY2" fmla="*/ 0 h 1276350"/>
                <a:gd name="connsiteX3" fmla="*/ 2552700 w 2552700"/>
                <a:gd name="connsiteY3" fmla="*/ 495300 h 1276350"/>
                <a:gd name="connsiteX4" fmla="*/ 1768475 w 2552700"/>
                <a:gd name="connsiteY4" fmla="*/ 1276350 h 1276350"/>
                <a:gd name="connsiteX5" fmla="*/ 1254125 w 2552700"/>
                <a:gd name="connsiteY5" fmla="*/ 1101725 h 1276350"/>
                <a:gd name="connsiteX6" fmla="*/ 787400 w 2552700"/>
                <a:gd name="connsiteY6" fmla="*/ 1273175 h 1276350"/>
                <a:gd name="connsiteX0" fmla="*/ 787400 w 2552700"/>
                <a:gd name="connsiteY0" fmla="*/ 1273175 h 1276350"/>
                <a:gd name="connsiteX1" fmla="*/ 0 w 2552700"/>
                <a:gd name="connsiteY1" fmla="*/ 485775 h 1276350"/>
                <a:gd name="connsiteX2" fmla="*/ 1250950 w 2552700"/>
                <a:gd name="connsiteY2" fmla="*/ 0 h 1276350"/>
                <a:gd name="connsiteX3" fmla="*/ 2552700 w 2552700"/>
                <a:gd name="connsiteY3" fmla="*/ 495300 h 1276350"/>
                <a:gd name="connsiteX4" fmla="*/ 1768475 w 2552700"/>
                <a:gd name="connsiteY4" fmla="*/ 1276350 h 1276350"/>
                <a:gd name="connsiteX5" fmla="*/ 1254125 w 2552700"/>
                <a:gd name="connsiteY5" fmla="*/ 1101725 h 1276350"/>
                <a:gd name="connsiteX6" fmla="*/ 787400 w 2552700"/>
                <a:gd name="connsiteY6" fmla="*/ 1273175 h 1276350"/>
                <a:gd name="connsiteX0" fmla="*/ 787400 w 2552700"/>
                <a:gd name="connsiteY0" fmla="*/ 1273175 h 1276350"/>
                <a:gd name="connsiteX1" fmla="*/ 0 w 2552700"/>
                <a:gd name="connsiteY1" fmla="*/ 485775 h 1276350"/>
                <a:gd name="connsiteX2" fmla="*/ 1250950 w 2552700"/>
                <a:gd name="connsiteY2" fmla="*/ 0 h 1276350"/>
                <a:gd name="connsiteX3" fmla="*/ 2552700 w 2552700"/>
                <a:gd name="connsiteY3" fmla="*/ 495300 h 1276350"/>
                <a:gd name="connsiteX4" fmla="*/ 1768475 w 2552700"/>
                <a:gd name="connsiteY4" fmla="*/ 1276350 h 1276350"/>
                <a:gd name="connsiteX5" fmla="*/ 1254125 w 2552700"/>
                <a:gd name="connsiteY5" fmla="*/ 1101725 h 1276350"/>
                <a:gd name="connsiteX6" fmla="*/ 787400 w 2552700"/>
                <a:gd name="connsiteY6" fmla="*/ 1273175 h 1276350"/>
                <a:gd name="connsiteX0" fmla="*/ 787400 w 2552700"/>
                <a:gd name="connsiteY0" fmla="*/ 1273175 h 1276350"/>
                <a:gd name="connsiteX1" fmla="*/ 0 w 2552700"/>
                <a:gd name="connsiteY1" fmla="*/ 485775 h 1276350"/>
                <a:gd name="connsiteX2" fmla="*/ 1250950 w 2552700"/>
                <a:gd name="connsiteY2" fmla="*/ 0 h 1276350"/>
                <a:gd name="connsiteX3" fmla="*/ 2552700 w 2552700"/>
                <a:gd name="connsiteY3" fmla="*/ 495300 h 1276350"/>
                <a:gd name="connsiteX4" fmla="*/ 1768475 w 2552700"/>
                <a:gd name="connsiteY4" fmla="*/ 1276350 h 1276350"/>
                <a:gd name="connsiteX5" fmla="*/ 1254125 w 2552700"/>
                <a:gd name="connsiteY5" fmla="*/ 1101725 h 1276350"/>
                <a:gd name="connsiteX6" fmla="*/ 787400 w 2552700"/>
                <a:gd name="connsiteY6" fmla="*/ 1273175 h 1276350"/>
                <a:gd name="connsiteX0" fmla="*/ 787400 w 2552700"/>
                <a:gd name="connsiteY0" fmla="*/ 1273175 h 1276350"/>
                <a:gd name="connsiteX1" fmla="*/ 0 w 2552700"/>
                <a:gd name="connsiteY1" fmla="*/ 485775 h 1276350"/>
                <a:gd name="connsiteX2" fmla="*/ 1250950 w 2552700"/>
                <a:gd name="connsiteY2" fmla="*/ 0 h 1276350"/>
                <a:gd name="connsiteX3" fmla="*/ 2552700 w 2552700"/>
                <a:gd name="connsiteY3" fmla="*/ 495300 h 1276350"/>
                <a:gd name="connsiteX4" fmla="*/ 1768475 w 2552700"/>
                <a:gd name="connsiteY4" fmla="*/ 1276350 h 1276350"/>
                <a:gd name="connsiteX5" fmla="*/ 1254125 w 2552700"/>
                <a:gd name="connsiteY5" fmla="*/ 1101725 h 1276350"/>
                <a:gd name="connsiteX6" fmla="*/ 787400 w 2552700"/>
                <a:gd name="connsiteY6" fmla="*/ 1273175 h 1276350"/>
                <a:gd name="connsiteX0" fmla="*/ 787400 w 2552700"/>
                <a:gd name="connsiteY0" fmla="*/ 1273175 h 1276350"/>
                <a:gd name="connsiteX1" fmla="*/ 0 w 2552700"/>
                <a:gd name="connsiteY1" fmla="*/ 485775 h 1276350"/>
                <a:gd name="connsiteX2" fmla="*/ 1250950 w 2552700"/>
                <a:gd name="connsiteY2" fmla="*/ 0 h 1276350"/>
                <a:gd name="connsiteX3" fmla="*/ 2552700 w 2552700"/>
                <a:gd name="connsiteY3" fmla="*/ 495300 h 1276350"/>
                <a:gd name="connsiteX4" fmla="*/ 1768475 w 2552700"/>
                <a:gd name="connsiteY4" fmla="*/ 1276350 h 1276350"/>
                <a:gd name="connsiteX5" fmla="*/ 1276350 w 2552700"/>
                <a:gd name="connsiteY5" fmla="*/ 1101725 h 1276350"/>
                <a:gd name="connsiteX6" fmla="*/ 787400 w 2552700"/>
                <a:gd name="connsiteY6" fmla="*/ 1273175 h 1276350"/>
                <a:gd name="connsiteX0" fmla="*/ 787400 w 2552700"/>
                <a:gd name="connsiteY0" fmla="*/ 1273175 h 1276350"/>
                <a:gd name="connsiteX1" fmla="*/ 0 w 2552700"/>
                <a:gd name="connsiteY1" fmla="*/ 485775 h 1276350"/>
                <a:gd name="connsiteX2" fmla="*/ 1250950 w 2552700"/>
                <a:gd name="connsiteY2" fmla="*/ 0 h 1276350"/>
                <a:gd name="connsiteX3" fmla="*/ 2552700 w 2552700"/>
                <a:gd name="connsiteY3" fmla="*/ 495300 h 1276350"/>
                <a:gd name="connsiteX4" fmla="*/ 1768475 w 2552700"/>
                <a:gd name="connsiteY4" fmla="*/ 1276350 h 1276350"/>
                <a:gd name="connsiteX5" fmla="*/ 1276350 w 2552700"/>
                <a:gd name="connsiteY5" fmla="*/ 1101725 h 1276350"/>
                <a:gd name="connsiteX6" fmla="*/ 787400 w 2552700"/>
                <a:gd name="connsiteY6" fmla="*/ 1273175 h 1276350"/>
                <a:gd name="connsiteX0" fmla="*/ 787400 w 2552700"/>
                <a:gd name="connsiteY0" fmla="*/ 1273175 h 1276350"/>
                <a:gd name="connsiteX1" fmla="*/ 0 w 2552700"/>
                <a:gd name="connsiteY1" fmla="*/ 485775 h 1276350"/>
                <a:gd name="connsiteX2" fmla="*/ 1250950 w 2552700"/>
                <a:gd name="connsiteY2" fmla="*/ 0 h 1276350"/>
                <a:gd name="connsiteX3" fmla="*/ 2552700 w 2552700"/>
                <a:gd name="connsiteY3" fmla="*/ 495300 h 1276350"/>
                <a:gd name="connsiteX4" fmla="*/ 1768475 w 2552700"/>
                <a:gd name="connsiteY4" fmla="*/ 1276350 h 1276350"/>
                <a:gd name="connsiteX5" fmla="*/ 1276350 w 2552700"/>
                <a:gd name="connsiteY5" fmla="*/ 1101725 h 1276350"/>
                <a:gd name="connsiteX6" fmla="*/ 787400 w 2552700"/>
                <a:gd name="connsiteY6" fmla="*/ 1273175 h 1276350"/>
                <a:gd name="connsiteX0" fmla="*/ 787400 w 2552700"/>
                <a:gd name="connsiteY0" fmla="*/ 1273175 h 1276350"/>
                <a:gd name="connsiteX1" fmla="*/ 0 w 2552700"/>
                <a:gd name="connsiteY1" fmla="*/ 485775 h 1276350"/>
                <a:gd name="connsiteX2" fmla="*/ 1250950 w 2552700"/>
                <a:gd name="connsiteY2" fmla="*/ 0 h 1276350"/>
                <a:gd name="connsiteX3" fmla="*/ 2552700 w 2552700"/>
                <a:gd name="connsiteY3" fmla="*/ 495300 h 1276350"/>
                <a:gd name="connsiteX4" fmla="*/ 1768475 w 2552700"/>
                <a:gd name="connsiteY4" fmla="*/ 1276350 h 1276350"/>
                <a:gd name="connsiteX5" fmla="*/ 1276350 w 2552700"/>
                <a:gd name="connsiteY5" fmla="*/ 1101725 h 1276350"/>
                <a:gd name="connsiteX6" fmla="*/ 787400 w 2552700"/>
                <a:gd name="connsiteY6" fmla="*/ 1273175 h 1276350"/>
                <a:gd name="connsiteX0" fmla="*/ 787400 w 2552700"/>
                <a:gd name="connsiteY0" fmla="*/ 1273175 h 1276350"/>
                <a:gd name="connsiteX1" fmla="*/ 0 w 2552700"/>
                <a:gd name="connsiteY1" fmla="*/ 485775 h 1276350"/>
                <a:gd name="connsiteX2" fmla="*/ 1250950 w 2552700"/>
                <a:gd name="connsiteY2" fmla="*/ 0 h 1276350"/>
                <a:gd name="connsiteX3" fmla="*/ 2552700 w 2552700"/>
                <a:gd name="connsiteY3" fmla="*/ 495300 h 1276350"/>
                <a:gd name="connsiteX4" fmla="*/ 1768475 w 2552700"/>
                <a:gd name="connsiteY4" fmla="*/ 1276350 h 1276350"/>
                <a:gd name="connsiteX5" fmla="*/ 1276350 w 2552700"/>
                <a:gd name="connsiteY5" fmla="*/ 1101725 h 1276350"/>
                <a:gd name="connsiteX6" fmla="*/ 787400 w 2552700"/>
                <a:gd name="connsiteY6" fmla="*/ 1273175 h 127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2700" h="1276350">
                  <a:moveTo>
                    <a:pt x="787400" y="1273175"/>
                  </a:moveTo>
                  <a:lnTo>
                    <a:pt x="0" y="485775"/>
                  </a:lnTo>
                  <a:cubicBezTo>
                    <a:pt x="89958" y="409575"/>
                    <a:pt x="586317" y="0"/>
                    <a:pt x="1250950" y="0"/>
                  </a:cubicBezTo>
                  <a:cubicBezTo>
                    <a:pt x="2088092" y="3175"/>
                    <a:pt x="2512483" y="457200"/>
                    <a:pt x="2552700" y="495300"/>
                  </a:cubicBezTo>
                  <a:lnTo>
                    <a:pt x="1768475" y="1276350"/>
                  </a:lnTo>
                  <a:cubicBezTo>
                    <a:pt x="1699683" y="1234017"/>
                    <a:pt x="1564217" y="1109133"/>
                    <a:pt x="1276350" y="1101725"/>
                  </a:cubicBezTo>
                  <a:cubicBezTo>
                    <a:pt x="999067" y="1101725"/>
                    <a:pt x="839258" y="1247775"/>
                    <a:pt x="787400" y="127317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3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8670BA7-81BB-4A9D-AD5E-06747FA40F1B}"/>
                </a:ext>
              </a:extLst>
            </p:cNvPr>
            <p:cNvSpPr txBox="1"/>
            <p:nvPr/>
          </p:nvSpPr>
          <p:spPr>
            <a:xfrm>
              <a:off x="5524336" y="1883836"/>
              <a:ext cx="11192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PREVENT</a:t>
              </a:r>
            </a:p>
            <a:p>
              <a:pPr marL="0" marR="0" lvl="0" indent="0" algn="ctr" defTabSz="457189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REAL-TIME PROTECTION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016CB90-C8CE-4E55-B09E-6A859EB941F6}"/>
                </a:ext>
              </a:extLst>
            </p:cNvPr>
            <p:cNvSpPr txBox="1"/>
            <p:nvPr/>
          </p:nvSpPr>
          <p:spPr>
            <a:xfrm>
              <a:off x="4375905" y="3175004"/>
              <a:ext cx="8499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DISCOVER</a:t>
              </a:r>
            </a:p>
            <a:p>
              <a:pPr marL="0" marR="0" lvl="0" indent="0" algn="ctr" defTabSz="457189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&amp; PREDICT</a:t>
              </a:r>
            </a:p>
            <a:p>
              <a:pPr marL="0" marR="0" lvl="0" indent="0" algn="ctr" defTabSz="457189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PROACTIVE RISK </a:t>
              </a:r>
              <a:b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</a:b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MANAGEMENT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7F7F454-DAD3-4696-8A7A-FCA2FB6EE7A9}"/>
                </a:ext>
              </a:extLst>
            </p:cNvPr>
            <p:cNvSpPr txBox="1"/>
            <p:nvPr/>
          </p:nvSpPr>
          <p:spPr>
            <a:xfrm>
              <a:off x="6926411" y="3071528"/>
              <a:ext cx="922047" cy="546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DETECT &amp;</a:t>
              </a:r>
              <a:b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</a:b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DEFUSE</a:t>
              </a:r>
            </a:p>
            <a:p>
              <a:pPr marL="0" marR="0" lvl="0" indent="0" algn="ctr" defTabSz="457189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NO ALERT FATIGUE</a:t>
              </a:r>
              <a:b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</a:b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NO DWELL TIME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86F3517-E859-4464-9DBB-CC11F3E751C6}"/>
                </a:ext>
              </a:extLst>
            </p:cNvPr>
            <p:cNvSpPr txBox="1"/>
            <p:nvPr/>
          </p:nvSpPr>
          <p:spPr>
            <a:xfrm>
              <a:off x="5292702" y="4445716"/>
              <a:ext cx="15824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RESPOND &amp; REMEDIATE</a:t>
              </a:r>
            </a:p>
            <a:p>
              <a:pPr marL="0" marR="0" lvl="0" indent="0" algn="ctr" defTabSz="457189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CUSTOMIZED DISINFECTION</a:t>
              </a: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05FB85A2-D5D4-47D1-8661-8FBFB48F3DB4}"/>
                </a:ext>
              </a:extLst>
            </p:cNvPr>
            <p:cNvSpPr/>
            <p:nvPr/>
          </p:nvSpPr>
          <p:spPr>
            <a:xfrm>
              <a:off x="4123267" y="1185334"/>
              <a:ext cx="3924300" cy="39243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A0790767-2320-42ED-B37E-1BD1D73DF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3994" y="2720670"/>
              <a:ext cx="386883" cy="350858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5115776D-6226-4904-8FB3-1B3DABA41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877" y="1470832"/>
              <a:ext cx="326136" cy="413004"/>
            </a:xfrm>
            <a:prstGeom prst="rect">
              <a:avLst/>
            </a:prstGeom>
          </p:spPr>
        </p:pic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9A54CE4-E6DE-44D9-BEF3-01906F34BDB3}"/>
                </a:ext>
              </a:extLst>
            </p:cNvPr>
            <p:cNvCxnSpPr/>
            <p:nvPr/>
          </p:nvCxnSpPr>
          <p:spPr>
            <a:xfrm>
              <a:off x="4631267" y="4978400"/>
              <a:ext cx="0" cy="62653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4058323-F274-41CD-934B-6554EC487FA8}"/>
                </a:ext>
              </a:extLst>
            </p:cNvPr>
            <p:cNvCxnSpPr/>
            <p:nvPr/>
          </p:nvCxnSpPr>
          <p:spPr>
            <a:xfrm>
              <a:off x="7545563" y="4978400"/>
              <a:ext cx="0" cy="62653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2" name="Picture 121" descr="Binoculars_Green.png">
              <a:extLst>
                <a:ext uri="{FF2B5EF4-FFF2-40B4-BE49-F238E27FC236}">
                  <a16:creationId xmlns:a16="http://schemas.microsoft.com/office/drawing/2014/main" id="{E2EC2973-AC77-42A1-86F0-044333A81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937" y="2854579"/>
              <a:ext cx="547849" cy="320424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3DCC8EC7-3D70-4B94-9258-2D39D15C68F5}"/>
                </a:ext>
              </a:extLst>
            </p:cNvPr>
            <p:cNvSpPr/>
            <p:nvPr/>
          </p:nvSpPr>
          <p:spPr>
            <a:xfrm rot="18924601">
              <a:off x="6545850" y="4224864"/>
              <a:ext cx="1732438" cy="525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POST-INFECTION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D0A7495-52A8-483F-AB52-B0A5EC621339}"/>
                </a:ext>
              </a:extLst>
            </p:cNvPr>
            <p:cNvSpPr/>
            <p:nvPr/>
          </p:nvSpPr>
          <p:spPr>
            <a:xfrm rot="18947736">
              <a:off x="3934415" y="1545862"/>
              <a:ext cx="1828746" cy="6967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 w="12700">
                    <a:noFill/>
                    <a:prstDash val="solid"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PRE-INFECTION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6CA04FEC-42F1-4C1E-9371-598F2BA4885C}"/>
                </a:ext>
              </a:extLst>
            </p:cNvPr>
            <p:cNvSpPr/>
            <p:nvPr/>
          </p:nvSpPr>
          <p:spPr>
            <a:xfrm>
              <a:off x="5453179" y="2516718"/>
              <a:ext cx="1261533" cy="126153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B216CCD-A588-4FE4-ABCF-71979B824C94}"/>
                </a:ext>
              </a:extLst>
            </p:cNvPr>
            <p:cNvSpPr/>
            <p:nvPr/>
          </p:nvSpPr>
          <p:spPr>
            <a:xfrm>
              <a:off x="5383852" y="2445919"/>
              <a:ext cx="1403130" cy="1403130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3EE5251-54B5-425E-93DB-AE69F156A092}"/>
                </a:ext>
              </a:extLst>
            </p:cNvPr>
            <p:cNvSpPr/>
            <p:nvPr/>
          </p:nvSpPr>
          <p:spPr>
            <a:xfrm>
              <a:off x="5551635" y="2700071"/>
              <a:ext cx="1064621" cy="1214704"/>
            </a:xfrm>
            <a:prstGeom prst="rect">
              <a:avLst/>
            </a:prstGeom>
            <a:noFill/>
          </p:spPr>
          <p:txBody>
            <a:bodyPr spcFirstLastPara="1" wrap="none" lIns="91416" tIns="45708" rIns="91416" bIns="45708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50" b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latin typeface="Arial" panose="020B0604020202020204"/>
                </a:rPr>
                <a:t>АВТОМАТИЗАЦИЯ</a:t>
              </a:r>
              <a:endParaRPr kumimoji="0" lang="en-US" sz="105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DC798F57-1CEB-4D5D-A494-96127AC3063F}"/>
                </a:ext>
              </a:extLst>
            </p:cNvPr>
            <p:cNvSpPr/>
            <p:nvPr/>
          </p:nvSpPr>
          <p:spPr>
            <a:xfrm>
              <a:off x="5626100" y="2911475"/>
              <a:ext cx="923926" cy="7378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 smtClean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ОРКЕСТРАЦИЯ</a:t>
              </a:r>
              <a:endParaRPr kumimoji="0" lang="en-US" sz="105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6A8437F0-4FCC-421A-81B6-0377AADE87BE}"/>
                </a:ext>
              </a:extLst>
            </p:cNvPr>
            <p:cNvGrpSpPr/>
            <p:nvPr/>
          </p:nvGrpSpPr>
          <p:grpSpPr>
            <a:xfrm>
              <a:off x="4697967" y="1756859"/>
              <a:ext cx="2769633" cy="885799"/>
              <a:chOff x="4697967" y="1756859"/>
              <a:chExt cx="2769633" cy="885799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A91D3EAF-9DB8-4E55-BA06-E32265476CD9}"/>
                  </a:ext>
                </a:extLst>
              </p:cNvPr>
              <p:cNvCxnSpPr/>
              <p:nvPr/>
            </p:nvCxnSpPr>
            <p:spPr>
              <a:xfrm>
                <a:off x="46979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3053A53E-E4D5-4081-B81C-B7CB16C8F18A}"/>
                  </a:ext>
                </a:extLst>
              </p:cNvPr>
              <p:cNvCxnSpPr/>
              <p:nvPr/>
            </p:nvCxnSpPr>
            <p:spPr>
              <a:xfrm flipH="1">
                <a:off x="65775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1D14C1E7-4158-40ED-875A-C37D845F3803}"/>
                </a:ext>
              </a:extLst>
            </p:cNvPr>
            <p:cNvGrpSpPr/>
            <p:nvPr/>
          </p:nvGrpSpPr>
          <p:grpSpPr>
            <a:xfrm flipV="1">
              <a:off x="4697967" y="3652805"/>
              <a:ext cx="2769633" cy="885799"/>
              <a:chOff x="4697967" y="1756859"/>
              <a:chExt cx="2769633" cy="885799"/>
            </a:xfrm>
          </p:grpSpPr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3D0E703D-DD19-4842-A88B-D230C7A428E6}"/>
                  </a:ext>
                </a:extLst>
              </p:cNvPr>
              <p:cNvCxnSpPr/>
              <p:nvPr/>
            </p:nvCxnSpPr>
            <p:spPr>
              <a:xfrm>
                <a:off x="46979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84D38D05-47CE-4931-A74C-28748CC5BD1E}"/>
                  </a:ext>
                </a:extLst>
              </p:cNvPr>
              <p:cNvCxnSpPr/>
              <p:nvPr/>
            </p:nvCxnSpPr>
            <p:spPr>
              <a:xfrm flipH="1">
                <a:off x="65775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2" name="Picture 131" descr="Brain_Gear_Icon.png">
              <a:extLst>
                <a:ext uri="{FF2B5EF4-FFF2-40B4-BE49-F238E27FC236}">
                  <a16:creationId xmlns:a16="http://schemas.microsoft.com/office/drawing/2014/main" id="{BFA41B05-3A1B-46D4-8706-3B059EE3A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586" y="2836332"/>
              <a:ext cx="622128" cy="635000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F0D4745-CB9C-4E7B-B33F-00E4596FCCC4}"/>
              </a:ext>
            </a:extLst>
          </p:cNvPr>
          <p:cNvSpPr txBox="1"/>
          <p:nvPr/>
        </p:nvSpPr>
        <p:spPr>
          <a:xfrm>
            <a:off x="7563720" y="5748329"/>
            <a:ext cx="1773242" cy="42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Облачная, локальная,</a:t>
            </a:r>
          </a:p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 smtClean="0">
                <a:solidFill>
                  <a:srgbClr val="425253"/>
                </a:solidFill>
                <a:latin typeface="Arial" panose="020B0604020202020204"/>
                <a:cs typeface="Arial" panose="020B0604020202020204" pitchFamily="34" charset="0"/>
              </a:rPr>
              <a:t>Гибридная архитектура</a:t>
            </a:r>
            <a:endParaRPr kumimoji="0" lang="ru-RU" sz="1050" b="1" i="0" u="none" strike="noStrike" kern="1200" cap="none" spc="0" normalizeH="0" baseline="0" noProof="0" dirty="0" smtClean="0">
              <a:ln>
                <a:noFill/>
              </a:ln>
              <a:solidFill>
                <a:srgbClr val="425253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50DD98-F1E6-451F-A759-E5577D6E9B73}"/>
              </a:ext>
            </a:extLst>
          </p:cNvPr>
          <p:cNvSpPr txBox="1"/>
          <p:nvPr/>
        </p:nvSpPr>
        <p:spPr>
          <a:xfrm>
            <a:off x="10106941" y="5793669"/>
            <a:ext cx="1035861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Легкий агент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425253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2" name="Picture 41" descr="Hand_Crown_Icon_Green.png">
            <a:extLst>
              <a:ext uri="{FF2B5EF4-FFF2-40B4-BE49-F238E27FC236}">
                <a16:creationId xmlns:a16="http://schemas.microsoft.com/office/drawing/2014/main" id="{2F92629C-123D-4237-BC02-656170B0D6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963" y="5740272"/>
            <a:ext cx="323661" cy="355470"/>
          </a:xfrm>
          <a:prstGeom prst="rect">
            <a:avLst/>
          </a:prstGeom>
        </p:spPr>
      </p:pic>
      <p:pic>
        <p:nvPicPr>
          <p:cNvPr id="43" name="Picture 42" descr="Gear_Cloud.png">
            <a:extLst>
              <a:ext uri="{FF2B5EF4-FFF2-40B4-BE49-F238E27FC236}">
                <a16:creationId xmlns:a16="http://schemas.microsoft.com/office/drawing/2014/main" id="{92FC3FCA-49D5-44D5-BE8C-91BDD7F129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013" y="5767703"/>
            <a:ext cx="366105" cy="300609"/>
          </a:xfrm>
          <a:prstGeom prst="rect">
            <a:avLst/>
          </a:prstGeom>
        </p:spPr>
      </p:pic>
      <p:pic>
        <p:nvPicPr>
          <p:cNvPr id="44" name="Picture 43" descr="Laptop_Check.png">
            <a:extLst>
              <a:ext uri="{FF2B5EF4-FFF2-40B4-BE49-F238E27FC236}">
                <a16:creationId xmlns:a16="http://schemas.microsoft.com/office/drawing/2014/main" id="{2868C33E-7D59-4CBE-A7A1-F5FF852543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265" y="4031976"/>
            <a:ext cx="474787" cy="489682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en-US" dirty="0" err="1" smtClean="0"/>
              <a:t>FortiEDR</a:t>
            </a:r>
            <a:r>
              <a:rPr lang="ru-RU" dirty="0" smtClean="0"/>
              <a:t>: блокировка</a:t>
            </a:r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403" y="1032633"/>
            <a:ext cx="10613664" cy="479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48DFDC2-3C52-4504-ADF7-CE509F1918FC}"/>
              </a:ext>
            </a:extLst>
          </p:cNvPr>
          <p:cNvSpPr txBox="1">
            <a:spLocks/>
          </p:cNvSpPr>
          <p:nvPr/>
        </p:nvSpPr>
        <p:spPr>
          <a:xfrm>
            <a:off x="1219199" y="1378325"/>
            <a:ext cx="4876799" cy="4351337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>
                <a:solidFill>
                  <a:srgbClr val="253746"/>
                </a:solidFill>
                <a:latin typeface="Arial" panose="020B0604020202020204"/>
              </a:rPr>
              <a:t>Остановка атаки в реальном времени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Поведенческий анализ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Блокировка вредоносных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действий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 smtClean="0">
                <a:solidFill>
                  <a:srgbClr val="253746"/>
                </a:solidFill>
                <a:latin typeface="Arial" panose="020B0604020202020204"/>
              </a:rPr>
              <a:t>Блокировка </a:t>
            </a:r>
            <a:r>
              <a:rPr lang="ru-RU" sz="1600" dirty="0" err="1" smtClean="0">
                <a:solidFill>
                  <a:srgbClr val="253746"/>
                </a:solidFill>
                <a:latin typeface="Arial" panose="020B0604020202020204"/>
              </a:rPr>
              <a:t>эксфильтрации</a:t>
            </a:r>
            <a:r>
              <a:rPr lang="ru-RU" sz="1600" dirty="0" smtClean="0">
                <a:solidFill>
                  <a:srgbClr val="253746"/>
                </a:solidFill>
                <a:latin typeface="Arial" panose="020B0604020202020204"/>
              </a:rPr>
              <a:t> данных, подключения к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C&amp;C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Блокировка 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модификации данных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реестра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EA64B51-361D-4B43-9407-C85B60AB18D5}"/>
              </a:ext>
            </a:extLst>
          </p:cNvPr>
          <p:cNvGrpSpPr/>
          <p:nvPr/>
        </p:nvGrpSpPr>
        <p:grpSpPr>
          <a:xfrm>
            <a:off x="6894810" y="935309"/>
            <a:ext cx="4573290" cy="4745566"/>
            <a:chOff x="3797300" y="859367"/>
            <a:chExt cx="4573290" cy="474556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7CCCC247-F677-4D03-85A9-86C569ABB02D}"/>
                </a:ext>
              </a:extLst>
            </p:cNvPr>
            <p:cNvSpPr/>
            <p:nvPr/>
          </p:nvSpPr>
          <p:spPr>
            <a:xfrm>
              <a:off x="4461933" y="1524001"/>
              <a:ext cx="3906860" cy="3908170"/>
            </a:xfrm>
            <a:custGeom>
              <a:avLst/>
              <a:gdLst>
                <a:gd name="connsiteX0" fmla="*/ 0 w 3886200"/>
                <a:gd name="connsiteY0" fmla="*/ 3234267 h 3822700"/>
                <a:gd name="connsiteX1" fmla="*/ 3242734 w 3886200"/>
                <a:gd name="connsiteY1" fmla="*/ 0 h 3822700"/>
                <a:gd name="connsiteX2" fmla="*/ 3886200 w 3886200"/>
                <a:gd name="connsiteY2" fmla="*/ 1282700 h 3822700"/>
                <a:gd name="connsiteX3" fmla="*/ 3547534 w 3886200"/>
                <a:gd name="connsiteY3" fmla="*/ 2857500 h 3822700"/>
                <a:gd name="connsiteX4" fmla="*/ 2404534 w 3886200"/>
                <a:gd name="connsiteY4" fmla="*/ 3771900 h 3822700"/>
                <a:gd name="connsiteX5" fmla="*/ 994834 w 3886200"/>
                <a:gd name="connsiteY5" fmla="*/ 3822700 h 3822700"/>
                <a:gd name="connsiteX6" fmla="*/ 0 w 3886200"/>
                <a:gd name="connsiteY6" fmla="*/ 3234267 h 3822700"/>
                <a:gd name="connsiteX0" fmla="*/ 0 w 3886200"/>
                <a:gd name="connsiteY0" fmla="*/ 3234267 h 3822700"/>
                <a:gd name="connsiteX1" fmla="*/ 3242734 w 3886200"/>
                <a:gd name="connsiteY1" fmla="*/ 0 h 3822700"/>
                <a:gd name="connsiteX2" fmla="*/ 3886200 w 3886200"/>
                <a:gd name="connsiteY2" fmla="*/ 1282700 h 3822700"/>
                <a:gd name="connsiteX3" fmla="*/ 3547534 w 3886200"/>
                <a:gd name="connsiteY3" fmla="*/ 2857500 h 3822700"/>
                <a:gd name="connsiteX4" fmla="*/ 2404534 w 3886200"/>
                <a:gd name="connsiteY4" fmla="*/ 3771900 h 3822700"/>
                <a:gd name="connsiteX5" fmla="*/ 994834 w 3886200"/>
                <a:gd name="connsiteY5" fmla="*/ 3822700 h 3822700"/>
                <a:gd name="connsiteX6" fmla="*/ 0 w 3886200"/>
                <a:gd name="connsiteY6" fmla="*/ 3234267 h 3822700"/>
                <a:gd name="connsiteX0" fmla="*/ 0 w 3886200"/>
                <a:gd name="connsiteY0" fmla="*/ 3234267 h 3822700"/>
                <a:gd name="connsiteX1" fmla="*/ 3242734 w 3886200"/>
                <a:gd name="connsiteY1" fmla="*/ 0 h 3822700"/>
                <a:gd name="connsiteX2" fmla="*/ 3886200 w 3886200"/>
                <a:gd name="connsiteY2" fmla="*/ 1282700 h 3822700"/>
                <a:gd name="connsiteX3" fmla="*/ 3547534 w 3886200"/>
                <a:gd name="connsiteY3" fmla="*/ 2857500 h 3822700"/>
                <a:gd name="connsiteX4" fmla="*/ 2404534 w 3886200"/>
                <a:gd name="connsiteY4" fmla="*/ 3771900 h 3822700"/>
                <a:gd name="connsiteX5" fmla="*/ 994834 w 3886200"/>
                <a:gd name="connsiteY5" fmla="*/ 3822700 h 3822700"/>
                <a:gd name="connsiteX6" fmla="*/ 0 w 3886200"/>
                <a:gd name="connsiteY6" fmla="*/ 3234267 h 3822700"/>
                <a:gd name="connsiteX0" fmla="*/ 0 w 3886200"/>
                <a:gd name="connsiteY0" fmla="*/ 3234267 h 3901285"/>
                <a:gd name="connsiteX1" fmla="*/ 3242734 w 3886200"/>
                <a:gd name="connsiteY1" fmla="*/ 0 h 3901285"/>
                <a:gd name="connsiteX2" fmla="*/ 3886200 w 3886200"/>
                <a:gd name="connsiteY2" fmla="*/ 1282700 h 3901285"/>
                <a:gd name="connsiteX3" fmla="*/ 3547534 w 3886200"/>
                <a:gd name="connsiteY3" fmla="*/ 2857500 h 3901285"/>
                <a:gd name="connsiteX4" fmla="*/ 2404534 w 3886200"/>
                <a:gd name="connsiteY4" fmla="*/ 3771900 h 3901285"/>
                <a:gd name="connsiteX5" fmla="*/ 994834 w 3886200"/>
                <a:gd name="connsiteY5" fmla="*/ 3822700 h 3901285"/>
                <a:gd name="connsiteX6" fmla="*/ 0 w 3886200"/>
                <a:gd name="connsiteY6" fmla="*/ 3234267 h 3901285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7500"/>
                <a:gd name="connsiteY0" fmla="*/ 3234267 h 3908170"/>
                <a:gd name="connsiteX1" fmla="*/ 3242734 w 3907500"/>
                <a:gd name="connsiteY1" fmla="*/ 0 h 3908170"/>
                <a:gd name="connsiteX2" fmla="*/ 3886200 w 3907500"/>
                <a:gd name="connsiteY2" fmla="*/ 1282700 h 3908170"/>
                <a:gd name="connsiteX3" fmla="*/ 3547534 w 3907500"/>
                <a:gd name="connsiteY3" fmla="*/ 2857500 h 3908170"/>
                <a:gd name="connsiteX4" fmla="*/ 2404534 w 3907500"/>
                <a:gd name="connsiteY4" fmla="*/ 3771900 h 3908170"/>
                <a:gd name="connsiteX5" fmla="*/ 994834 w 3907500"/>
                <a:gd name="connsiteY5" fmla="*/ 3822700 h 3908170"/>
                <a:gd name="connsiteX6" fmla="*/ 0 w 390750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3242734 w 3906860"/>
                <a:gd name="connsiteY2" fmla="*/ 0 h 3908170"/>
                <a:gd name="connsiteX3" fmla="*/ 3886200 w 3906860"/>
                <a:gd name="connsiteY3" fmla="*/ 1282700 h 3908170"/>
                <a:gd name="connsiteX4" fmla="*/ 3547534 w 3906860"/>
                <a:gd name="connsiteY4" fmla="*/ 2857500 h 3908170"/>
                <a:gd name="connsiteX5" fmla="*/ 2404534 w 3906860"/>
                <a:gd name="connsiteY5" fmla="*/ 3771900 h 3908170"/>
                <a:gd name="connsiteX6" fmla="*/ 994834 w 3906860"/>
                <a:gd name="connsiteY6" fmla="*/ 3822700 h 3908170"/>
                <a:gd name="connsiteX7" fmla="*/ 0 w 3906860"/>
                <a:gd name="connsiteY7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13492 w 3906860"/>
                <a:gd name="connsiteY2" fmla="*/ 1123949 h 3908170"/>
                <a:gd name="connsiteX3" fmla="*/ 3242734 w 3906860"/>
                <a:gd name="connsiteY3" fmla="*/ 0 h 3908170"/>
                <a:gd name="connsiteX4" fmla="*/ 3886200 w 3906860"/>
                <a:gd name="connsiteY4" fmla="*/ 1282700 h 3908170"/>
                <a:gd name="connsiteX5" fmla="*/ 3547534 w 3906860"/>
                <a:gd name="connsiteY5" fmla="*/ 2857500 h 3908170"/>
                <a:gd name="connsiteX6" fmla="*/ 2404534 w 3906860"/>
                <a:gd name="connsiteY6" fmla="*/ 3771900 h 3908170"/>
                <a:gd name="connsiteX7" fmla="*/ 994834 w 3906860"/>
                <a:gd name="connsiteY7" fmla="*/ 3822700 h 3908170"/>
                <a:gd name="connsiteX8" fmla="*/ 0 w 3906860"/>
                <a:gd name="connsiteY8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1634067 w 3906860"/>
                <a:gd name="connsiteY2" fmla="*/ 1593849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00792 w 3906860"/>
                <a:gd name="connsiteY2" fmla="*/ 20478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45242 w 3906860"/>
                <a:gd name="connsiteY2" fmla="*/ 20859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45242 w 3906860"/>
                <a:gd name="connsiteY2" fmla="*/ 20859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45242 w 3906860"/>
                <a:gd name="connsiteY2" fmla="*/ 20859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6860" h="3908170">
                  <a:moveTo>
                    <a:pt x="0" y="3234267"/>
                  </a:moveTo>
                  <a:lnTo>
                    <a:pt x="1116542" y="2114549"/>
                  </a:lnTo>
                  <a:cubicBezTo>
                    <a:pt x="1282700" y="2285999"/>
                    <a:pt x="1747309" y="2486024"/>
                    <a:pt x="2138892" y="2105024"/>
                  </a:cubicBezTo>
                  <a:cubicBezTo>
                    <a:pt x="2512484" y="1676399"/>
                    <a:pt x="2216150" y="1206499"/>
                    <a:pt x="2113492" y="1123949"/>
                  </a:cubicBezTo>
                  <a:lnTo>
                    <a:pt x="3242734" y="0"/>
                  </a:lnTo>
                  <a:cubicBezTo>
                    <a:pt x="3425473" y="218017"/>
                    <a:pt x="3751086" y="515408"/>
                    <a:pt x="3886200" y="1282700"/>
                  </a:cubicBezTo>
                  <a:cubicBezTo>
                    <a:pt x="3913011" y="1598083"/>
                    <a:pt x="3981098" y="2151592"/>
                    <a:pt x="3547534" y="2857500"/>
                  </a:cubicBezTo>
                  <a:cubicBezTo>
                    <a:pt x="3423709" y="3022600"/>
                    <a:pt x="3147484" y="3489325"/>
                    <a:pt x="2404534" y="3771900"/>
                  </a:cubicBezTo>
                  <a:cubicBezTo>
                    <a:pt x="2252134" y="3823758"/>
                    <a:pt x="1712384" y="4018492"/>
                    <a:pt x="994834" y="3822700"/>
                  </a:cubicBezTo>
                  <a:cubicBezTo>
                    <a:pt x="447323" y="3664656"/>
                    <a:pt x="156986" y="3382786"/>
                    <a:pt x="0" y="323426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04F3A3D2-8910-4A31-9181-E6F9E3E42C1D}"/>
                </a:ext>
              </a:extLst>
            </p:cNvPr>
            <p:cNvSpPr/>
            <p:nvPr/>
          </p:nvSpPr>
          <p:spPr>
            <a:xfrm>
              <a:off x="6572249" y="1755774"/>
              <a:ext cx="1474839" cy="2784475"/>
            </a:xfrm>
            <a:custGeom>
              <a:avLst/>
              <a:gdLst>
                <a:gd name="connsiteX0" fmla="*/ 892175 w 1473200"/>
                <a:gd name="connsiteY0" fmla="*/ 0 h 2784475"/>
                <a:gd name="connsiteX1" fmla="*/ 892175 w 1473200"/>
                <a:gd name="connsiteY1" fmla="*/ 0 h 2784475"/>
                <a:gd name="connsiteX2" fmla="*/ 0 w 1473200"/>
                <a:gd name="connsiteY2" fmla="*/ 892175 h 2784475"/>
                <a:gd name="connsiteX3" fmla="*/ 212725 w 1473200"/>
                <a:gd name="connsiteY3" fmla="*/ 1397000 h 2784475"/>
                <a:gd name="connsiteX4" fmla="*/ 0 w 1473200"/>
                <a:gd name="connsiteY4" fmla="*/ 1895475 h 2784475"/>
                <a:gd name="connsiteX5" fmla="*/ 895350 w 1473200"/>
                <a:gd name="connsiteY5" fmla="*/ 2784475 h 2784475"/>
                <a:gd name="connsiteX6" fmla="*/ 1473200 w 1473200"/>
                <a:gd name="connsiteY6" fmla="*/ 1406525 h 2784475"/>
                <a:gd name="connsiteX7" fmla="*/ 892175 w 1473200"/>
                <a:gd name="connsiteY7" fmla="*/ 0 h 2784475"/>
                <a:gd name="connsiteX0" fmla="*/ 892175 w 1473200"/>
                <a:gd name="connsiteY0" fmla="*/ 0 h 2784475"/>
                <a:gd name="connsiteX1" fmla="*/ 892175 w 1473200"/>
                <a:gd name="connsiteY1" fmla="*/ 0 h 2784475"/>
                <a:gd name="connsiteX2" fmla="*/ 0 w 1473200"/>
                <a:gd name="connsiteY2" fmla="*/ 892175 h 2784475"/>
                <a:gd name="connsiteX3" fmla="*/ 212725 w 1473200"/>
                <a:gd name="connsiteY3" fmla="*/ 1397000 h 2784475"/>
                <a:gd name="connsiteX4" fmla="*/ 0 w 1473200"/>
                <a:gd name="connsiteY4" fmla="*/ 1895475 h 2784475"/>
                <a:gd name="connsiteX5" fmla="*/ 895350 w 1473200"/>
                <a:gd name="connsiteY5" fmla="*/ 2784475 h 2784475"/>
                <a:gd name="connsiteX6" fmla="*/ 1473200 w 1473200"/>
                <a:gd name="connsiteY6" fmla="*/ 1406525 h 2784475"/>
                <a:gd name="connsiteX7" fmla="*/ 892175 w 1473200"/>
                <a:gd name="connsiteY7" fmla="*/ 0 h 2784475"/>
                <a:gd name="connsiteX0" fmla="*/ 892175 w 1473200"/>
                <a:gd name="connsiteY0" fmla="*/ 0 h 2784475"/>
                <a:gd name="connsiteX1" fmla="*/ 892175 w 1473200"/>
                <a:gd name="connsiteY1" fmla="*/ 0 h 2784475"/>
                <a:gd name="connsiteX2" fmla="*/ 0 w 1473200"/>
                <a:gd name="connsiteY2" fmla="*/ 892175 h 2784475"/>
                <a:gd name="connsiteX3" fmla="*/ 212725 w 1473200"/>
                <a:gd name="connsiteY3" fmla="*/ 1397000 h 2784475"/>
                <a:gd name="connsiteX4" fmla="*/ 0 w 1473200"/>
                <a:gd name="connsiteY4" fmla="*/ 1895475 h 2784475"/>
                <a:gd name="connsiteX5" fmla="*/ 895350 w 1473200"/>
                <a:gd name="connsiteY5" fmla="*/ 2784475 h 2784475"/>
                <a:gd name="connsiteX6" fmla="*/ 1473200 w 1473200"/>
                <a:gd name="connsiteY6" fmla="*/ 1406525 h 2784475"/>
                <a:gd name="connsiteX7" fmla="*/ 892175 w 1473200"/>
                <a:gd name="connsiteY7" fmla="*/ 0 h 2784475"/>
                <a:gd name="connsiteX0" fmla="*/ 892175 w 1473200"/>
                <a:gd name="connsiteY0" fmla="*/ 0 h 2784475"/>
                <a:gd name="connsiteX1" fmla="*/ 892175 w 1473200"/>
                <a:gd name="connsiteY1" fmla="*/ 0 h 2784475"/>
                <a:gd name="connsiteX2" fmla="*/ 0 w 1473200"/>
                <a:gd name="connsiteY2" fmla="*/ 892175 h 2784475"/>
                <a:gd name="connsiteX3" fmla="*/ 212725 w 1473200"/>
                <a:gd name="connsiteY3" fmla="*/ 1397000 h 2784475"/>
                <a:gd name="connsiteX4" fmla="*/ 0 w 1473200"/>
                <a:gd name="connsiteY4" fmla="*/ 1895475 h 2784475"/>
                <a:gd name="connsiteX5" fmla="*/ 895350 w 1473200"/>
                <a:gd name="connsiteY5" fmla="*/ 2784475 h 2784475"/>
                <a:gd name="connsiteX6" fmla="*/ 1473200 w 1473200"/>
                <a:gd name="connsiteY6" fmla="*/ 1406525 h 2784475"/>
                <a:gd name="connsiteX7" fmla="*/ 892175 w 1473200"/>
                <a:gd name="connsiteY7" fmla="*/ 0 h 2784475"/>
                <a:gd name="connsiteX0" fmla="*/ 892175 w 1473200"/>
                <a:gd name="connsiteY0" fmla="*/ 0 h 2784475"/>
                <a:gd name="connsiteX1" fmla="*/ 892175 w 1473200"/>
                <a:gd name="connsiteY1" fmla="*/ 0 h 2784475"/>
                <a:gd name="connsiteX2" fmla="*/ 0 w 1473200"/>
                <a:gd name="connsiteY2" fmla="*/ 892175 h 2784475"/>
                <a:gd name="connsiteX3" fmla="*/ 212725 w 1473200"/>
                <a:gd name="connsiteY3" fmla="*/ 1397000 h 2784475"/>
                <a:gd name="connsiteX4" fmla="*/ 0 w 1473200"/>
                <a:gd name="connsiteY4" fmla="*/ 1895475 h 2784475"/>
                <a:gd name="connsiteX5" fmla="*/ 895350 w 1473200"/>
                <a:gd name="connsiteY5" fmla="*/ 2784475 h 2784475"/>
                <a:gd name="connsiteX6" fmla="*/ 1473200 w 1473200"/>
                <a:gd name="connsiteY6" fmla="*/ 1406525 h 2784475"/>
                <a:gd name="connsiteX7" fmla="*/ 892175 w 1473200"/>
                <a:gd name="connsiteY7" fmla="*/ 0 h 2784475"/>
                <a:gd name="connsiteX0" fmla="*/ 892175 w 1473200"/>
                <a:gd name="connsiteY0" fmla="*/ 0 h 2784475"/>
                <a:gd name="connsiteX1" fmla="*/ 892175 w 1473200"/>
                <a:gd name="connsiteY1" fmla="*/ 0 h 2784475"/>
                <a:gd name="connsiteX2" fmla="*/ 0 w 1473200"/>
                <a:gd name="connsiteY2" fmla="*/ 892175 h 2784475"/>
                <a:gd name="connsiteX3" fmla="*/ 212725 w 1473200"/>
                <a:gd name="connsiteY3" fmla="*/ 1397000 h 2784475"/>
                <a:gd name="connsiteX4" fmla="*/ 0 w 1473200"/>
                <a:gd name="connsiteY4" fmla="*/ 1895475 h 2784475"/>
                <a:gd name="connsiteX5" fmla="*/ 895350 w 1473200"/>
                <a:gd name="connsiteY5" fmla="*/ 2784475 h 2784475"/>
                <a:gd name="connsiteX6" fmla="*/ 1473200 w 1473200"/>
                <a:gd name="connsiteY6" fmla="*/ 1406525 h 2784475"/>
                <a:gd name="connsiteX7" fmla="*/ 892175 w 1473200"/>
                <a:gd name="connsiteY7" fmla="*/ 0 h 2784475"/>
                <a:gd name="connsiteX0" fmla="*/ 892175 w 1473200"/>
                <a:gd name="connsiteY0" fmla="*/ 0 h 2784475"/>
                <a:gd name="connsiteX1" fmla="*/ 892175 w 1473200"/>
                <a:gd name="connsiteY1" fmla="*/ 0 h 2784475"/>
                <a:gd name="connsiteX2" fmla="*/ 0 w 1473200"/>
                <a:gd name="connsiteY2" fmla="*/ 892175 h 2784475"/>
                <a:gd name="connsiteX3" fmla="*/ 212725 w 1473200"/>
                <a:gd name="connsiteY3" fmla="*/ 1397000 h 2784475"/>
                <a:gd name="connsiteX4" fmla="*/ 0 w 1473200"/>
                <a:gd name="connsiteY4" fmla="*/ 1895475 h 2784475"/>
                <a:gd name="connsiteX5" fmla="*/ 895350 w 1473200"/>
                <a:gd name="connsiteY5" fmla="*/ 2784475 h 2784475"/>
                <a:gd name="connsiteX6" fmla="*/ 1473200 w 1473200"/>
                <a:gd name="connsiteY6" fmla="*/ 1406525 h 2784475"/>
                <a:gd name="connsiteX7" fmla="*/ 892175 w 1473200"/>
                <a:gd name="connsiteY7" fmla="*/ 0 h 2784475"/>
                <a:gd name="connsiteX0" fmla="*/ 892175 w 1473200"/>
                <a:gd name="connsiteY0" fmla="*/ 0 h 2784475"/>
                <a:gd name="connsiteX1" fmla="*/ 892175 w 1473200"/>
                <a:gd name="connsiteY1" fmla="*/ 0 h 2784475"/>
                <a:gd name="connsiteX2" fmla="*/ 0 w 1473200"/>
                <a:gd name="connsiteY2" fmla="*/ 892175 h 2784475"/>
                <a:gd name="connsiteX3" fmla="*/ 212725 w 1473200"/>
                <a:gd name="connsiteY3" fmla="*/ 1397000 h 2784475"/>
                <a:gd name="connsiteX4" fmla="*/ 0 w 1473200"/>
                <a:gd name="connsiteY4" fmla="*/ 1895475 h 2784475"/>
                <a:gd name="connsiteX5" fmla="*/ 895350 w 1473200"/>
                <a:gd name="connsiteY5" fmla="*/ 2784475 h 2784475"/>
                <a:gd name="connsiteX6" fmla="*/ 1473200 w 1473200"/>
                <a:gd name="connsiteY6" fmla="*/ 1406525 h 2784475"/>
                <a:gd name="connsiteX7" fmla="*/ 892175 w 1473200"/>
                <a:gd name="connsiteY7" fmla="*/ 0 h 2784475"/>
                <a:gd name="connsiteX0" fmla="*/ 892175 w 1473200"/>
                <a:gd name="connsiteY0" fmla="*/ 0 h 2784475"/>
                <a:gd name="connsiteX1" fmla="*/ 892175 w 1473200"/>
                <a:gd name="connsiteY1" fmla="*/ 0 h 2784475"/>
                <a:gd name="connsiteX2" fmla="*/ 0 w 1473200"/>
                <a:gd name="connsiteY2" fmla="*/ 892175 h 2784475"/>
                <a:gd name="connsiteX3" fmla="*/ 212725 w 1473200"/>
                <a:gd name="connsiteY3" fmla="*/ 1397000 h 2784475"/>
                <a:gd name="connsiteX4" fmla="*/ 0 w 1473200"/>
                <a:gd name="connsiteY4" fmla="*/ 1895475 h 2784475"/>
                <a:gd name="connsiteX5" fmla="*/ 895350 w 1473200"/>
                <a:gd name="connsiteY5" fmla="*/ 2784475 h 2784475"/>
                <a:gd name="connsiteX6" fmla="*/ 1473200 w 1473200"/>
                <a:gd name="connsiteY6" fmla="*/ 1406525 h 2784475"/>
                <a:gd name="connsiteX7" fmla="*/ 892175 w 1473200"/>
                <a:gd name="connsiteY7" fmla="*/ 0 h 2784475"/>
                <a:gd name="connsiteX0" fmla="*/ 892175 w 1473200"/>
                <a:gd name="connsiteY0" fmla="*/ 0 h 2784475"/>
                <a:gd name="connsiteX1" fmla="*/ 892175 w 1473200"/>
                <a:gd name="connsiteY1" fmla="*/ 0 h 2784475"/>
                <a:gd name="connsiteX2" fmla="*/ 0 w 1473200"/>
                <a:gd name="connsiteY2" fmla="*/ 892175 h 2784475"/>
                <a:gd name="connsiteX3" fmla="*/ 212725 w 1473200"/>
                <a:gd name="connsiteY3" fmla="*/ 1397000 h 2784475"/>
                <a:gd name="connsiteX4" fmla="*/ 0 w 1473200"/>
                <a:gd name="connsiteY4" fmla="*/ 1895475 h 2784475"/>
                <a:gd name="connsiteX5" fmla="*/ 895350 w 1473200"/>
                <a:gd name="connsiteY5" fmla="*/ 2784475 h 2784475"/>
                <a:gd name="connsiteX6" fmla="*/ 1473200 w 1473200"/>
                <a:gd name="connsiteY6" fmla="*/ 1406525 h 2784475"/>
                <a:gd name="connsiteX7" fmla="*/ 892175 w 1473200"/>
                <a:gd name="connsiteY7" fmla="*/ 0 h 2784475"/>
                <a:gd name="connsiteX0" fmla="*/ 892175 w 1473200"/>
                <a:gd name="connsiteY0" fmla="*/ 0 h 2784475"/>
                <a:gd name="connsiteX1" fmla="*/ 892175 w 1473200"/>
                <a:gd name="connsiteY1" fmla="*/ 0 h 2784475"/>
                <a:gd name="connsiteX2" fmla="*/ 0 w 1473200"/>
                <a:gd name="connsiteY2" fmla="*/ 892175 h 2784475"/>
                <a:gd name="connsiteX3" fmla="*/ 212725 w 1473200"/>
                <a:gd name="connsiteY3" fmla="*/ 1397000 h 2784475"/>
                <a:gd name="connsiteX4" fmla="*/ 0 w 1473200"/>
                <a:gd name="connsiteY4" fmla="*/ 1895475 h 2784475"/>
                <a:gd name="connsiteX5" fmla="*/ 895350 w 1473200"/>
                <a:gd name="connsiteY5" fmla="*/ 2784475 h 2784475"/>
                <a:gd name="connsiteX6" fmla="*/ 1473200 w 1473200"/>
                <a:gd name="connsiteY6" fmla="*/ 1406525 h 2784475"/>
                <a:gd name="connsiteX7" fmla="*/ 892175 w 1473200"/>
                <a:gd name="connsiteY7" fmla="*/ 0 h 2784475"/>
                <a:gd name="connsiteX0" fmla="*/ 892175 w 1473200"/>
                <a:gd name="connsiteY0" fmla="*/ 0 h 2784475"/>
                <a:gd name="connsiteX1" fmla="*/ 892175 w 1473200"/>
                <a:gd name="connsiteY1" fmla="*/ 0 h 2784475"/>
                <a:gd name="connsiteX2" fmla="*/ 0 w 1473200"/>
                <a:gd name="connsiteY2" fmla="*/ 892175 h 2784475"/>
                <a:gd name="connsiteX3" fmla="*/ 212725 w 1473200"/>
                <a:gd name="connsiteY3" fmla="*/ 1397000 h 2784475"/>
                <a:gd name="connsiteX4" fmla="*/ 0 w 1473200"/>
                <a:gd name="connsiteY4" fmla="*/ 1895475 h 2784475"/>
                <a:gd name="connsiteX5" fmla="*/ 895350 w 1473200"/>
                <a:gd name="connsiteY5" fmla="*/ 2784475 h 2784475"/>
                <a:gd name="connsiteX6" fmla="*/ 1473200 w 1473200"/>
                <a:gd name="connsiteY6" fmla="*/ 1406525 h 2784475"/>
                <a:gd name="connsiteX7" fmla="*/ 892175 w 1473200"/>
                <a:gd name="connsiteY7" fmla="*/ 0 h 2784475"/>
                <a:gd name="connsiteX0" fmla="*/ 1219200 w 1473200"/>
                <a:gd name="connsiteY0" fmla="*/ 66087 h 2850562"/>
                <a:gd name="connsiteX1" fmla="*/ 892175 w 1473200"/>
                <a:gd name="connsiteY1" fmla="*/ 66087 h 2850562"/>
                <a:gd name="connsiteX2" fmla="*/ 0 w 1473200"/>
                <a:gd name="connsiteY2" fmla="*/ 958262 h 2850562"/>
                <a:gd name="connsiteX3" fmla="*/ 212725 w 1473200"/>
                <a:gd name="connsiteY3" fmla="*/ 1463087 h 2850562"/>
                <a:gd name="connsiteX4" fmla="*/ 0 w 1473200"/>
                <a:gd name="connsiteY4" fmla="*/ 1961562 h 2850562"/>
                <a:gd name="connsiteX5" fmla="*/ 895350 w 1473200"/>
                <a:gd name="connsiteY5" fmla="*/ 2850562 h 2850562"/>
                <a:gd name="connsiteX6" fmla="*/ 1473200 w 1473200"/>
                <a:gd name="connsiteY6" fmla="*/ 1472612 h 2850562"/>
                <a:gd name="connsiteX7" fmla="*/ 1219200 w 1473200"/>
                <a:gd name="connsiteY7" fmla="*/ 66087 h 2850562"/>
                <a:gd name="connsiteX0" fmla="*/ 1473200 w 1473200"/>
                <a:gd name="connsiteY0" fmla="*/ 1413934 h 2791884"/>
                <a:gd name="connsiteX1" fmla="*/ 892175 w 1473200"/>
                <a:gd name="connsiteY1" fmla="*/ 7409 h 2791884"/>
                <a:gd name="connsiteX2" fmla="*/ 0 w 1473200"/>
                <a:gd name="connsiteY2" fmla="*/ 899584 h 2791884"/>
                <a:gd name="connsiteX3" fmla="*/ 212725 w 1473200"/>
                <a:gd name="connsiteY3" fmla="*/ 1404409 h 2791884"/>
                <a:gd name="connsiteX4" fmla="*/ 0 w 1473200"/>
                <a:gd name="connsiteY4" fmla="*/ 1902884 h 2791884"/>
                <a:gd name="connsiteX5" fmla="*/ 895350 w 1473200"/>
                <a:gd name="connsiteY5" fmla="*/ 2791884 h 2791884"/>
                <a:gd name="connsiteX6" fmla="*/ 1473200 w 1473200"/>
                <a:gd name="connsiteY6" fmla="*/ 1413934 h 2791884"/>
                <a:gd name="connsiteX0" fmla="*/ 1473200 w 1473200"/>
                <a:gd name="connsiteY0" fmla="*/ 1426824 h 2804774"/>
                <a:gd name="connsiteX1" fmla="*/ 892175 w 1473200"/>
                <a:gd name="connsiteY1" fmla="*/ 20299 h 2804774"/>
                <a:gd name="connsiteX2" fmla="*/ 0 w 1473200"/>
                <a:gd name="connsiteY2" fmla="*/ 912474 h 2804774"/>
                <a:gd name="connsiteX3" fmla="*/ 212725 w 1473200"/>
                <a:gd name="connsiteY3" fmla="*/ 1417299 h 2804774"/>
                <a:gd name="connsiteX4" fmla="*/ 0 w 1473200"/>
                <a:gd name="connsiteY4" fmla="*/ 1915774 h 2804774"/>
                <a:gd name="connsiteX5" fmla="*/ 895350 w 1473200"/>
                <a:gd name="connsiteY5" fmla="*/ 2804774 h 2804774"/>
                <a:gd name="connsiteX6" fmla="*/ 1473200 w 1473200"/>
                <a:gd name="connsiteY6" fmla="*/ 1426824 h 2804774"/>
                <a:gd name="connsiteX0" fmla="*/ 1473200 w 1473200"/>
                <a:gd name="connsiteY0" fmla="*/ 1429295 h 2807245"/>
                <a:gd name="connsiteX1" fmla="*/ 892175 w 1473200"/>
                <a:gd name="connsiteY1" fmla="*/ 22770 h 2807245"/>
                <a:gd name="connsiteX2" fmla="*/ 0 w 1473200"/>
                <a:gd name="connsiteY2" fmla="*/ 914945 h 2807245"/>
                <a:gd name="connsiteX3" fmla="*/ 212725 w 1473200"/>
                <a:gd name="connsiteY3" fmla="*/ 1419770 h 2807245"/>
                <a:gd name="connsiteX4" fmla="*/ 0 w 1473200"/>
                <a:gd name="connsiteY4" fmla="*/ 1918245 h 2807245"/>
                <a:gd name="connsiteX5" fmla="*/ 895350 w 1473200"/>
                <a:gd name="connsiteY5" fmla="*/ 2807245 h 2807245"/>
                <a:gd name="connsiteX6" fmla="*/ 1473200 w 1473200"/>
                <a:gd name="connsiteY6" fmla="*/ 1429295 h 2807245"/>
                <a:gd name="connsiteX0" fmla="*/ 1473200 w 1473200"/>
                <a:gd name="connsiteY0" fmla="*/ 1406525 h 2784475"/>
                <a:gd name="connsiteX1" fmla="*/ 892175 w 1473200"/>
                <a:gd name="connsiteY1" fmla="*/ 0 h 2784475"/>
                <a:gd name="connsiteX2" fmla="*/ 0 w 1473200"/>
                <a:gd name="connsiteY2" fmla="*/ 892175 h 2784475"/>
                <a:gd name="connsiteX3" fmla="*/ 212725 w 1473200"/>
                <a:gd name="connsiteY3" fmla="*/ 1397000 h 2784475"/>
                <a:gd name="connsiteX4" fmla="*/ 0 w 1473200"/>
                <a:gd name="connsiteY4" fmla="*/ 1895475 h 2784475"/>
                <a:gd name="connsiteX5" fmla="*/ 895350 w 1473200"/>
                <a:gd name="connsiteY5" fmla="*/ 2784475 h 2784475"/>
                <a:gd name="connsiteX6" fmla="*/ 1473200 w 1473200"/>
                <a:gd name="connsiteY6" fmla="*/ 1406525 h 2784475"/>
                <a:gd name="connsiteX0" fmla="*/ 1473200 w 1474898"/>
                <a:gd name="connsiteY0" fmla="*/ 1406525 h 2784475"/>
                <a:gd name="connsiteX1" fmla="*/ 892175 w 1474898"/>
                <a:gd name="connsiteY1" fmla="*/ 0 h 2784475"/>
                <a:gd name="connsiteX2" fmla="*/ 0 w 1474898"/>
                <a:gd name="connsiteY2" fmla="*/ 892175 h 2784475"/>
                <a:gd name="connsiteX3" fmla="*/ 212725 w 1474898"/>
                <a:gd name="connsiteY3" fmla="*/ 1397000 h 2784475"/>
                <a:gd name="connsiteX4" fmla="*/ 0 w 1474898"/>
                <a:gd name="connsiteY4" fmla="*/ 1895475 h 2784475"/>
                <a:gd name="connsiteX5" fmla="*/ 895350 w 1474898"/>
                <a:gd name="connsiteY5" fmla="*/ 2784475 h 2784475"/>
                <a:gd name="connsiteX6" fmla="*/ 1473200 w 1474898"/>
                <a:gd name="connsiteY6" fmla="*/ 1406525 h 2784475"/>
                <a:gd name="connsiteX0" fmla="*/ 1473200 w 1474839"/>
                <a:gd name="connsiteY0" fmla="*/ 1406525 h 2784475"/>
                <a:gd name="connsiteX1" fmla="*/ 892175 w 1474839"/>
                <a:gd name="connsiteY1" fmla="*/ 0 h 2784475"/>
                <a:gd name="connsiteX2" fmla="*/ 0 w 1474839"/>
                <a:gd name="connsiteY2" fmla="*/ 892175 h 2784475"/>
                <a:gd name="connsiteX3" fmla="*/ 212725 w 1474839"/>
                <a:gd name="connsiteY3" fmla="*/ 1397000 h 2784475"/>
                <a:gd name="connsiteX4" fmla="*/ 0 w 1474839"/>
                <a:gd name="connsiteY4" fmla="*/ 1895475 h 2784475"/>
                <a:gd name="connsiteX5" fmla="*/ 895350 w 1474839"/>
                <a:gd name="connsiteY5" fmla="*/ 2784475 h 2784475"/>
                <a:gd name="connsiteX6" fmla="*/ 1473200 w 1474839"/>
                <a:gd name="connsiteY6" fmla="*/ 1406525 h 2784475"/>
                <a:gd name="connsiteX0" fmla="*/ 1473200 w 1474839"/>
                <a:gd name="connsiteY0" fmla="*/ 1406525 h 2784475"/>
                <a:gd name="connsiteX1" fmla="*/ 892175 w 1474839"/>
                <a:gd name="connsiteY1" fmla="*/ 0 h 2784475"/>
                <a:gd name="connsiteX2" fmla="*/ 0 w 1474839"/>
                <a:gd name="connsiteY2" fmla="*/ 892175 h 2784475"/>
                <a:gd name="connsiteX3" fmla="*/ 212725 w 1474839"/>
                <a:gd name="connsiteY3" fmla="*/ 1397000 h 2784475"/>
                <a:gd name="connsiteX4" fmla="*/ 0 w 1474839"/>
                <a:gd name="connsiteY4" fmla="*/ 1895475 h 2784475"/>
                <a:gd name="connsiteX5" fmla="*/ 895350 w 1474839"/>
                <a:gd name="connsiteY5" fmla="*/ 2784475 h 2784475"/>
                <a:gd name="connsiteX6" fmla="*/ 1473200 w 1474839"/>
                <a:gd name="connsiteY6" fmla="*/ 1406525 h 278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4839" h="2784475">
                  <a:moveTo>
                    <a:pt x="1473200" y="1406525"/>
                  </a:moveTo>
                  <a:cubicBezTo>
                    <a:pt x="1501246" y="850371"/>
                    <a:pt x="1163923" y="221462"/>
                    <a:pt x="892175" y="0"/>
                  </a:cubicBezTo>
                  <a:cubicBezTo>
                    <a:pt x="710843" y="189163"/>
                    <a:pt x="297392" y="594783"/>
                    <a:pt x="0" y="892175"/>
                  </a:cubicBezTo>
                  <a:cubicBezTo>
                    <a:pt x="51858" y="939800"/>
                    <a:pt x="218017" y="1120775"/>
                    <a:pt x="212725" y="1397000"/>
                  </a:cubicBezTo>
                  <a:cubicBezTo>
                    <a:pt x="205317" y="1699683"/>
                    <a:pt x="42333" y="1843617"/>
                    <a:pt x="0" y="1895475"/>
                  </a:cubicBezTo>
                  <a:lnTo>
                    <a:pt x="895350" y="2784475"/>
                  </a:lnTo>
                  <a:cubicBezTo>
                    <a:pt x="995892" y="2664883"/>
                    <a:pt x="1464733" y="2246842"/>
                    <a:pt x="1473200" y="14065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89B9D32-3185-43C8-8F78-0CC176DEA9B5}"/>
                </a:ext>
              </a:extLst>
            </p:cNvPr>
            <p:cNvSpPr/>
            <p:nvPr/>
          </p:nvSpPr>
          <p:spPr>
            <a:xfrm>
              <a:off x="3797300" y="859367"/>
              <a:ext cx="4573290" cy="4573290"/>
            </a:xfrm>
            <a:prstGeom prst="ellipse">
              <a:avLst/>
            </a:prstGeom>
            <a:noFill/>
            <a:ln>
              <a:solidFill>
                <a:srgbClr val="131E2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1247A73-D27B-4EB8-B49F-49945733A3AA}"/>
                </a:ext>
              </a:extLst>
            </p:cNvPr>
            <p:cNvGrpSpPr/>
            <p:nvPr/>
          </p:nvGrpSpPr>
          <p:grpSpPr>
            <a:xfrm rot="5400000">
              <a:off x="4086857" y="1221747"/>
              <a:ext cx="3925153" cy="3852333"/>
              <a:chOff x="4119036" y="1257300"/>
              <a:chExt cx="3925153" cy="3852333"/>
            </a:xfrm>
          </p:grpSpPr>
          <p:sp>
            <p:nvSpPr>
              <p:cNvPr id="106" name="Freeform 7">
                <a:extLst>
                  <a:ext uri="{FF2B5EF4-FFF2-40B4-BE49-F238E27FC236}">
                    <a16:creationId xmlns:a16="http://schemas.microsoft.com/office/drawing/2014/main" id="{2D75688F-59C5-4A0C-956A-4F823EAF728B}"/>
                  </a:ext>
                </a:extLst>
              </p:cNvPr>
              <p:cNvSpPr/>
              <p:nvPr/>
            </p:nvSpPr>
            <p:spPr>
              <a:xfrm>
                <a:off x="4119036" y="1748367"/>
                <a:ext cx="3925153" cy="3361266"/>
              </a:xfrm>
              <a:custGeom>
                <a:avLst/>
                <a:gdLst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34634 w 3924300"/>
                  <a:gd name="connsiteY10" fmla="*/ 2099734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4300"/>
                  <a:gd name="connsiteY0" fmla="*/ 901700 h 3365500"/>
                  <a:gd name="connsiteX1" fmla="*/ 575734 w 3924300"/>
                  <a:gd name="connsiteY1" fmla="*/ 0 h 3365500"/>
                  <a:gd name="connsiteX2" fmla="*/ 0 w 3924300"/>
                  <a:gd name="connsiteY2" fmla="*/ 1426634 h 3365500"/>
                  <a:gd name="connsiteX3" fmla="*/ 575734 w 3924300"/>
                  <a:gd name="connsiteY3" fmla="*/ 2789767 h 3365500"/>
                  <a:gd name="connsiteX4" fmla="*/ 1993900 w 3924300"/>
                  <a:gd name="connsiteY4" fmla="*/ 3365500 h 3365500"/>
                  <a:gd name="connsiteX5" fmla="*/ 3357034 w 3924300"/>
                  <a:gd name="connsiteY5" fmla="*/ 2785534 h 3365500"/>
                  <a:gd name="connsiteX6" fmla="*/ 3924300 w 3924300"/>
                  <a:gd name="connsiteY6" fmla="*/ 1405467 h 3365500"/>
                  <a:gd name="connsiteX7" fmla="*/ 3344334 w 3924300"/>
                  <a:gd name="connsiteY7" fmla="*/ 4234 h 3365500"/>
                  <a:gd name="connsiteX8" fmla="*/ 2459567 w 3924300"/>
                  <a:gd name="connsiteY8" fmla="*/ 910167 h 3365500"/>
                  <a:gd name="connsiteX9" fmla="*/ 2662767 w 3924300"/>
                  <a:gd name="connsiteY9" fmla="*/ 1477434 h 3365500"/>
                  <a:gd name="connsiteX10" fmla="*/ 1960034 w 3924300"/>
                  <a:gd name="connsiteY10" fmla="*/ 2102909 h 3365500"/>
                  <a:gd name="connsiteX11" fmla="*/ 1265767 w 3924300"/>
                  <a:gd name="connsiteY11" fmla="*/ 1460500 h 3365500"/>
                  <a:gd name="connsiteX12" fmla="*/ 1468967 w 3924300"/>
                  <a:gd name="connsiteY12" fmla="*/ 901700 h 3365500"/>
                  <a:gd name="connsiteX0" fmla="*/ 1468967 w 3925197"/>
                  <a:gd name="connsiteY0" fmla="*/ 901700 h 3365500"/>
                  <a:gd name="connsiteX1" fmla="*/ 575734 w 3925197"/>
                  <a:gd name="connsiteY1" fmla="*/ 0 h 3365500"/>
                  <a:gd name="connsiteX2" fmla="*/ 0 w 3925197"/>
                  <a:gd name="connsiteY2" fmla="*/ 1426634 h 3365500"/>
                  <a:gd name="connsiteX3" fmla="*/ 575734 w 3925197"/>
                  <a:gd name="connsiteY3" fmla="*/ 2789767 h 3365500"/>
                  <a:gd name="connsiteX4" fmla="*/ 1993900 w 3925197"/>
                  <a:gd name="connsiteY4" fmla="*/ 3365500 h 3365500"/>
                  <a:gd name="connsiteX5" fmla="*/ 3357034 w 3925197"/>
                  <a:gd name="connsiteY5" fmla="*/ 2785534 h 3365500"/>
                  <a:gd name="connsiteX6" fmla="*/ 3924300 w 3925197"/>
                  <a:gd name="connsiteY6" fmla="*/ 1405467 h 3365500"/>
                  <a:gd name="connsiteX7" fmla="*/ 3344334 w 3925197"/>
                  <a:gd name="connsiteY7" fmla="*/ 4234 h 3365500"/>
                  <a:gd name="connsiteX8" fmla="*/ 2459567 w 3925197"/>
                  <a:gd name="connsiteY8" fmla="*/ 910167 h 3365500"/>
                  <a:gd name="connsiteX9" fmla="*/ 2662767 w 3925197"/>
                  <a:gd name="connsiteY9" fmla="*/ 1477434 h 3365500"/>
                  <a:gd name="connsiteX10" fmla="*/ 1960034 w 3925197"/>
                  <a:gd name="connsiteY10" fmla="*/ 2102909 h 3365500"/>
                  <a:gd name="connsiteX11" fmla="*/ 1265767 w 3925197"/>
                  <a:gd name="connsiteY11" fmla="*/ 1460500 h 3365500"/>
                  <a:gd name="connsiteX12" fmla="*/ 1468967 w 3925197"/>
                  <a:gd name="connsiteY12" fmla="*/ 901700 h 3365500"/>
                  <a:gd name="connsiteX0" fmla="*/ 1468967 w 3925153"/>
                  <a:gd name="connsiteY0" fmla="*/ 901700 h 3365500"/>
                  <a:gd name="connsiteX1" fmla="*/ 575734 w 3925153"/>
                  <a:gd name="connsiteY1" fmla="*/ 0 h 3365500"/>
                  <a:gd name="connsiteX2" fmla="*/ 0 w 3925153"/>
                  <a:gd name="connsiteY2" fmla="*/ 1426634 h 3365500"/>
                  <a:gd name="connsiteX3" fmla="*/ 575734 w 3925153"/>
                  <a:gd name="connsiteY3" fmla="*/ 2789767 h 3365500"/>
                  <a:gd name="connsiteX4" fmla="*/ 1993900 w 3925153"/>
                  <a:gd name="connsiteY4" fmla="*/ 3365500 h 3365500"/>
                  <a:gd name="connsiteX5" fmla="*/ 3357034 w 3925153"/>
                  <a:gd name="connsiteY5" fmla="*/ 2785534 h 3365500"/>
                  <a:gd name="connsiteX6" fmla="*/ 3924300 w 3925153"/>
                  <a:gd name="connsiteY6" fmla="*/ 1405467 h 3365500"/>
                  <a:gd name="connsiteX7" fmla="*/ 3344334 w 3925153"/>
                  <a:gd name="connsiteY7" fmla="*/ 4234 h 3365500"/>
                  <a:gd name="connsiteX8" fmla="*/ 2459567 w 3925153"/>
                  <a:gd name="connsiteY8" fmla="*/ 910167 h 3365500"/>
                  <a:gd name="connsiteX9" fmla="*/ 2662767 w 3925153"/>
                  <a:gd name="connsiteY9" fmla="*/ 1477434 h 3365500"/>
                  <a:gd name="connsiteX10" fmla="*/ 1960034 w 3925153"/>
                  <a:gd name="connsiteY10" fmla="*/ 2102909 h 3365500"/>
                  <a:gd name="connsiteX11" fmla="*/ 1265767 w 3925153"/>
                  <a:gd name="connsiteY11" fmla="*/ 1460500 h 3365500"/>
                  <a:gd name="connsiteX12" fmla="*/ 1468967 w 3925153"/>
                  <a:gd name="connsiteY12" fmla="*/ 901700 h 3365500"/>
                  <a:gd name="connsiteX0" fmla="*/ 1468967 w 3925153"/>
                  <a:gd name="connsiteY0" fmla="*/ 901700 h 3365500"/>
                  <a:gd name="connsiteX1" fmla="*/ 575734 w 3925153"/>
                  <a:gd name="connsiteY1" fmla="*/ 0 h 3365500"/>
                  <a:gd name="connsiteX2" fmla="*/ 0 w 3925153"/>
                  <a:gd name="connsiteY2" fmla="*/ 1426634 h 3365500"/>
                  <a:gd name="connsiteX3" fmla="*/ 575734 w 3925153"/>
                  <a:gd name="connsiteY3" fmla="*/ 2789767 h 3365500"/>
                  <a:gd name="connsiteX4" fmla="*/ 1993900 w 3925153"/>
                  <a:gd name="connsiteY4" fmla="*/ 3365500 h 3365500"/>
                  <a:gd name="connsiteX5" fmla="*/ 3357034 w 3925153"/>
                  <a:gd name="connsiteY5" fmla="*/ 2785534 h 3365500"/>
                  <a:gd name="connsiteX6" fmla="*/ 3924300 w 3925153"/>
                  <a:gd name="connsiteY6" fmla="*/ 1405467 h 3365500"/>
                  <a:gd name="connsiteX7" fmla="*/ 3344334 w 3925153"/>
                  <a:gd name="connsiteY7" fmla="*/ 4234 h 3365500"/>
                  <a:gd name="connsiteX8" fmla="*/ 2459567 w 3925153"/>
                  <a:gd name="connsiteY8" fmla="*/ 910167 h 3365500"/>
                  <a:gd name="connsiteX9" fmla="*/ 2662767 w 3925153"/>
                  <a:gd name="connsiteY9" fmla="*/ 1477434 h 3365500"/>
                  <a:gd name="connsiteX10" fmla="*/ 1960034 w 3925153"/>
                  <a:gd name="connsiteY10" fmla="*/ 2102909 h 3365500"/>
                  <a:gd name="connsiteX11" fmla="*/ 1265767 w 3925153"/>
                  <a:gd name="connsiteY11" fmla="*/ 1460500 h 3365500"/>
                  <a:gd name="connsiteX12" fmla="*/ 1468967 w 3925153"/>
                  <a:gd name="connsiteY12" fmla="*/ 901700 h 3365500"/>
                  <a:gd name="connsiteX0" fmla="*/ 1468967 w 3925153"/>
                  <a:gd name="connsiteY0" fmla="*/ 901700 h 3365500"/>
                  <a:gd name="connsiteX1" fmla="*/ 575734 w 3925153"/>
                  <a:gd name="connsiteY1" fmla="*/ 0 h 3365500"/>
                  <a:gd name="connsiteX2" fmla="*/ 0 w 3925153"/>
                  <a:gd name="connsiteY2" fmla="*/ 1426634 h 3365500"/>
                  <a:gd name="connsiteX3" fmla="*/ 575734 w 3925153"/>
                  <a:gd name="connsiteY3" fmla="*/ 2789767 h 3365500"/>
                  <a:gd name="connsiteX4" fmla="*/ 1993900 w 3925153"/>
                  <a:gd name="connsiteY4" fmla="*/ 3365500 h 3365500"/>
                  <a:gd name="connsiteX5" fmla="*/ 3357034 w 3925153"/>
                  <a:gd name="connsiteY5" fmla="*/ 2785534 h 3365500"/>
                  <a:gd name="connsiteX6" fmla="*/ 3924300 w 3925153"/>
                  <a:gd name="connsiteY6" fmla="*/ 1405467 h 3365500"/>
                  <a:gd name="connsiteX7" fmla="*/ 3344334 w 3925153"/>
                  <a:gd name="connsiteY7" fmla="*/ 4234 h 3365500"/>
                  <a:gd name="connsiteX8" fmla="*/ 2459567 w 3925153"/>
                  <a:gd name="connsiteY8" fmla="*/ 910167 h 3365500"/>
                  <a:gd name="connsiteX9" fmla="*/ 2662767 w 3925153"/>
                  <a:gd name="connsiteY9" fmla="*/ 1477434 h 3365500"/>
                  <a:gd name="connsiteX10" fmla="*/ 1960034 w 3925153"/>
                  <a:gd name="connsiteY10" fmla="*/ 2102909 h 3365500"/>
                  <a:gd name="connsiteX11" fmla="*/ 1265767 w 3925153"/>
                  <a:gd name="connsiteY11" fmla="*/ 1460500 h 3365500"/>
                  <a:gd name="connsiteX12" fmla="*/ 1468967 w 3925153"/>
                  <a:gd name="connsiteY12" fmla="*/ 901700 h 3365500"/>
                  <a:gd name="connsiteX0" fmla="*/ 1468967 w 3925153"/>
                  <a:gd name="connsiteY0" fmla="*/ 901700 h 3365500"/>
                  <a:gd name="connsiteX1" fmla="*/ 575734 w 3925153"/>
                  <a:gd name="connsiteY1" fmla="*/ 0 h 3365500"/>
                  <a:gd name="connsiteX2" fmla="*/ 0 w 3925153"/>
                  <a:gd name="connsiteY2" fmla="*/ 1426634 h 3365500"/>
                  <a:gd name="connsiteX3" fmla="*/ 575734 w 3925153"/>
                  <a:gd name="connsiteY3" fmla="*/ 2789767 h 3365500"/>
                  <a:gd name="connsiteX4" fmla="*/ 1993900 w 3925153"/>
                  <a:gd name="connsiteY4" fmla="*/ 3365500 h 3365500"/>
                  <a:gd name="connsiteX5" fmla="*/ 3357034 w 3925153"/>
                  <a:gd name="connsiteY5" fmla="*/ 2785534 h 3365500"/>
                  <a:gd name="connsiteX6" fmla="*/ 3924300 w 3925153"/>
                  <a:gd name="connsiteY6" fmla="*/ 1405467 h 3365500"/>
                  <a:gd name="connsiteX7" fmla="*/ 3344334 w 3925153"/>
                  <a:gd name="connsiteY7" fmla="*/ 4234 h 3365500"/>
                  <a:gd name="connsiteX8" fmla="*/ 2459567 w 3925153"/>
                  <a:gd name="connsiteY8" fmla="*/ 910167 h 3365500"/>
                  <a:gd name="connsiteX9" fmla="*/ 2662767 w 3925153"/>
                  <a:gd name="connsiteY9" fmla="*/ 1477434 h 3365500"/>
                  <a:gd name="connsiteX10" fmla="*/ 1960034 w 3925153"/>
                  <a:gd name="connsiteY10" fmla="*/ 2102909 h 3365500"/>
                  <a:gd name="connsiteX11" fmla="*/ 1265767 w 3925153"/>
                  <a:gd name="connsiteY11" fmla="*/ 1460500 h 3365500"/>
                  <a:gd name="connsiteX12" fmla="*/ 1468967 w 3925153"/>
                  <a:gd name="connsiteY12" fmla="*/ 901700 h 3365500"/>
                  <a:gd name="connsiteX0" fmla="*/ 1468967 w 3925153"/>
                  <a:gd name="connsiteY0" fmla="*/ 901700 h 3365500"/>
                  <a:gd name="connsiteX1" fmla="*/ 575734 w 3925153"/>
                  <a:gd name="connsiteY1" fmla="*/ 0 h 3365500"/>
                  <a:gd name="connsiteX2" fmla="*/ 0 w 3925153"/>
                  <a:gd name="connsiteY2" fmla="*/ 1426634 h 3365500"/>
                  <a:gd name="connsiteX3" fmla="*/ 575734 w 3925153"/>
                  <a:gd name="connsiteY3" fmla="*/ 2789767 h 3365500"/>
                  <a:gd name="connsiteX4" fmla="*/ 1993900 w 3925153"/>
                  <a:gd name="connsiteY4" fmla="*/ 3365500 h 3365500"/>
                  <a:gd name="connsiteX5" fmla="*/ 3357034 w 3925153"/>
                  <a:gd name="connsiteY5" fmla="*/ 2785534 h 3365500"/>
                  <a:gd name="connsiteX6" fmla="*/ 3924300 w 3925153"/>
                  <a:gd name="connsiteY6" fmla="*/ 1405467 h 3365500"/>
                  <a:gd name="connsiteX7" fmla="*/ 3344334 w 3925153"/>
                  <a:gd name="connsiteY7" fmla="*/ 4234 h 3365500"/>
                  <a:gd name="connsiteX8" fmla="*/ 2459567 w 3925153"/>
                  <a:gd name="connsiteY8" fmla="*/ 910167 h 3365500"/>
                  <a:gd name="connsiteX9" fmla="*/ 2662767 w 3925153"/>
                  <a:gd name="connsiteY9" fmla="*/ 1477434 h 3365500"/>
                  <a:gd name="connsiteX10" fmla="*/ 1960034 w 3925153"/>
                  <a:gd name="connsiteY10" fmla="*/ 2102909 h 3365500"/>
                  <a:gd name="connsiteX11" fmla="*/ 1265767 w 3925153"/>
                  <a:gd name="connsiteY11" fmla="*/ 1460500 h 3365500"/>
                  <a:gd name="connsiteX12" fmla="*/ 1468967 w 3925153"/>
                  <a:gd name="connsiteY12" fmla="*/ 901700 h 3365500"/>
                  <a:gd name="connsiteX0" fmla="*/ 1468967 w 3925153"/>
                  <a:gd name="connsiteY0" fmla="*/ 901700 h 3365500"/>
                  <a:gd name="connsiteX1" fmla="*/ 575734 w 3925153"/>
                  <a:gd name="connsiteY1" fmla="*/ 0 h 3365500"/>
                  <a:gd name="connsiteX2" fmla="*/ 0 w 3925153"/>
                  <a:gd name="connsiteY2" fmla="*/ 1426634 h 3365500"/>
                  <a:gd name="connsiteX3" fmla="*/ 575734 w 3925153"/>
                  <a:gd name="connsiteY3" fmla="*/ 2789767 h 3365500"/>
                  <a:gd name="connsiteX4" fmla="*/ 1993900 w 3925153"/>
                  <a:gd name="connsiteY4" fmla="*/ 3365500 h 3365500"/>
                  <a:gd name="connsiteX5" fmla="*/ 3357034 w 3925153"/>
                  <a:gd name="connsiteY5" fmla="*/ 2785534 h 3365500"/>
                  <a:gd name="connsiteX6" fmla="*/ 3924300 w 3925153"/>
                  <a:gd name="connsiteY6" fmla="*/ 1405467 h 3365500"/>
                  <a:gd name="connsiteX7" fmla="*/ 3344334 w 3925153"/>
                  <a:gd name="connsiteY7" fmla="*/ 4234 h 3365500"/>
                  <a:gd name="connsiteX8" fmla="*/ 2459567 w 3925153"/>
                  <a:gd name="connsiteY8" fmla="*/ 910167 h 3365500"/>
                  <a:gd name="connsiteX9" fmla="*/ 2662767 w 3925153"/>
                  <a:gd name="connsiteY9" fmla="*/ 1477434 h 3365500"/>
                  <a:gd name="connsiteX10" fmla="*/ 1960034 w 3925153"/>
                  <a:gd name="connsiteY10" fmla="*/ 2102909 h 3365500"/>
                  <a:gd name="connsiteX11" fmla="*/ 1265767 w 3925153"/>
                  <a:gd name="connsiteY11" fmla="*/ 1460500 h 3365500"/>
                  <a:gd name="connsiteX12" fmla="*/ 1468967 w 3925153"/>
                  <a:gd name="connsiteY12" fmla="*/ 901700 h 3365500"/>
                  <a:gd name="connsiteX0" fmla="*/ 1468967 w 3925153"/>
                  <a:gd name="connsiteY0" fmla="*/ 897466 h 3361266"/>
                  <a:gd name="connsiteX1" fmla="*/ 591609 w 3925153"/>
                  <a:gd name="connsiteY1" fmla="*/ 43391 h 3361266"/>
                  <a:gd name="connsiteX2" fmla="*/ 0 w 3925153"/>
                  <a:gd name="connsiteY2" fmla="*/ 1422400 h 3361266"/>
                  <a:gd name="connsiteX3" fmla="*/ 575734 w 3925153"/>
                  <a:gd name="connsiteY3" fmla="*/ 2785533 h 3361266"/>
                  <a:gd name="connsiteX4" fmla="*/ 1993900 w 3925153"/>
                  <a:gd name="connsiteY4" fmla="*/ 3361266 h 3361266"/>
                  <a:gd name="connsiteX5" fmla="*/ 3357034 w 3925153"/>
                  <a:gd name="connsiteY5" fmla="*/ 2781300 h 3361266"/>
                  <a:gd name="connsiteX6" fmla="*/ 3924300 w 3925153"/>
                  <a:gd name="connsiteY6" fmla="*/ 1401233 h 3361266"/>
                  <a:gd name="connsiteX7" fmla="*/ 3344334 w 3925153"/>
                  <a:gd name="connsiteY7" fmla="*/ 0 h 3361266"/>
                  <a:gd name="connsiteX8" fmla="*/ 2459567 w 3925153"/>
                  <a:gd name="connsiteY8" fmla="*/ 905933 h 3361266"/>
                  <a:gd name="connsiteX9" fmla="*/ 2662767 w 3925153"/>
                  <a:gd name="connsiteY9" fmla="*/ 1473200 h 3361266"/>
                  <a:gd name="connsiteX10" fmla="*/ 1960034 w 3925153"/>
                  <a:gd name="connsiteY10" fmla="*/ 2098675 h 3361266"/>
                  <a:gd name="connsiteX11" fmla="*/ 1265767 w 3925153"/>
                  <a:gd name="connsiteY11" fmla="*/ 1456266 h 3361266"/>
                  <a:gd name="connsiteX12" fmla="*/ 1468967 w 3925153"/>
                  <a:gd name="connsiteY12" fmla="*/ 897466 h 3361266"/>
                  <a:gd name="connsiteX0" fmla="*/ 1468967 w 3925153"/>
                  <a:gd name="connsiteY0" fmla="*/ 897466 h 3361266"/>
                  <a:gd name="connsiteX1" fmla="*/ 572559 w 3925153"/>
                  <a:gd name="connsiteY1" fmla="*/ 11641 h 3361266"/>
                  <a:gd name="connsiteX2" fmla="*/ 0 w 3925153"/>
                  <a:gd name="connsiteY2" fmla="*/ 1422400 h 3361266"/>
                  <a:gd name="connsiteX3" fmla="*/ 575734 w 3925153"/>
                  <a:gd name="connsiteY3" fmla="*/ 2785533 h 3361266"/>
                  <a:gd name="connsiteX4" fmla="*/ 1993900 w 3925153"/>
                  <a:gd name="connsiteY4" fmla="*/ 3361266 h 3361266"/>
                  <a:gd name="connsiteX5" fmla="*/ 3357034 w 3925153"/>
                  <a:gd name="connsiteY5" fmla="*/ 2781300 h 3361266"/>
                  <a:gd name="connsiteX6" fmla="*/ 3924300 w 3925153"/>
                  <a:gd name="connsiteY6" fmla="*/ 1401233 h 3361266"/>
                  <a:gd name="connsiteX7" fmla="*/ 3344334 w 3925153"/>
                  <a:gd name="connsiteY7" fmla="*/ 0 h 3361266"/>
                  <a:gd name="connsiteX8" fmla="*/ 2459567 w 3925153"/>
                  <a:gd name="connsiteY8" fmla="*/ 905933 h 3361266"/>
                  <a:gd name="connsiteX9" fmla="*/ 2662767 w 3925153"/>
                  <a:gd name="connsiteY9" fmla="*/ 1473200 h 3361266"/>
                  <a:gd name="connsiteX10" fmla="*/ 1960034 w 3925153"/>
                  <a:gd name="connsiteY10" fmla="*/ 2098675 h 3361266"/>
                  <a:gd name="connsiteX11" fmla="*/ 1265767 w 3925153"/>
                  <a:gd name="connsiteY11" fmla="*/ 1456266 h 3361266"/>
                  <a:gd name="connsiteX12" fmla="*/ 1468967 w 3925153"/>
                  <a:gd name="connsiteY12" fmla="*/ 897466 h 3361266"/>
                  <a:gd name="connsiteX0" fmla="*/ 1459445 w 3925153"/>
                  <a:gd name="connsiteY0" fmla="*/ 910166 h 3361266"/>
                  <a:gd name="connsiteX1" fmla="*/ 572559 w 3925153"/>
                  <a:gd name="connsiteY1" fmla="*/ 11641 h 3361266"/>
                  <a:gd name="connsiteX2" fmla="*/ 0 w 3925153"/>
                  <a:gd name="connsiteY2" fmla="*/ 1422400 h 3361266"/>
                  <a:gd name="connsiteX3" fmla="*/ 575734 w 3925153"/>
                  <a:gd name="connsiteY3" fmla="*/ 2785533 h 3361266"/>
                  <a:gd name="connsiteX4" fmla="*/ 1993900 w 3925153"/>
                  <a:gd name="connsiteY4" fmla="*/ 3361266 h 3361266"/>
                  <a:gd name="connsiteX5" fmla="*/ 3357034 w 3925153"/>
                  <a:gd name="connsiteY5" fmla="*/ 2781300 h 3361266"/>
                  <a:gd name="connsiteX6" fmla="*/ 3924300 w 3925153"/>
                  <a:gd name="connsiteY6" fmla="*/ 1401233 h 3361266"/>
                  <a:gd name="connsiteX7" fmla="*/ 3344334 w 3925153"/>
                  <a:gd name="connsiteY7" fmla="*/ 0 h 3361266"/>
                  <a:gd name="connsiteX8" fmla="*/ 2459567 w 3925153"/>
                  <a:gd name="connsiteY8" fmla="*/ 905933 h 3361266"/>
                  <a:gd name="connsiteX9" fmla="*/ 2662767 w 3925153"/>
                  <a:gd name="connsiteY9" fmla="*/ 1473200 h 3361266"/>
                  <a:gd name="connsiteX10" fmla="*/ 1960034 w 3925153"/>
                  <a:gd name="connsiteY10" fmla="*/ 2098675 h 3361266"/>
                  <a:gd name="connsiteX11" fmla="*/ 1265767 w 3925153"/>
                  <a:gd name="connsiteY11" fmla="*/ 1456266 h 3361266"/>
                  <a:gd name="connsiteX12" fmla="*/ 1459445 w 3925153"/>
                  <a:gd name="connsiteY12" fmla="*/ 910166 h 3361266"/>
                  <a:gd name="connsiteX0" fmla="*/ 1459445 w 3925153"/>
                  <a:gd name="connsiteY0" fmla="*/ 910166 h 3361266"/>
                  <a:gd name="connsiteX1" fmla="*/ 572559 w 3925153"/>
                  <a:gd name="connsiteY1" fmla="*/ 11641 h 3361266"/>
                  <a:gd name="connsiteX2" fmla="*/ 0 w 3925153"/>
                  <a:gd name="connsiteY2" fmla="*/ 1422400 h 3361266"/>
                  <a:gd name="connsiteX3" fmla="*/ 575734 w 3925153"/>
                  <a:gd name="connsiteY3" fmla="*/ 2785533 h 3361266"/>
                  <a:gd name="connsiteX4" fmla="*/ 1993900 w 3925153"/>
                  <a:gd name="connsiteY4" fmla="*/ 3361266 h 3361266"/>
                  <a:gd name="connsiteX5" fmla="*/ 3357034 w 3925153"/>
                  <a:gd name="connsiteY5" fmla="*/ 2781300 h 3361266"/>
                  <a:gd name="connsiteX6" fmla="*/ 3924300 w 3925153"/>
                  <a:gd name="connsiteY6" fmla="*/ 1401233 h 3361266"/>
                  <a:gd name="connsiteX7" fmla="*/ 3344334 w 3925153"/>
                  <a:gd name="connsiteY7" fmla="*/ 0 h 3361266"/>
                  <a:gd name="connsiteX8" fmla="*/ 2459567 w 3925153"/>
                  <a:gd name="connsiteY8" fmla="*/ 905933 h 3361266"/>
                  <a:gd name="connsiteX9" fmla="*/ 2662767 w 3925153"/>
                  <a:gd name="connsiteY9" fmla="*/ 1473200 h 3361266"/>
                  <a:gd name="connsiteX10" fmla="*/ 1960034 w 3925153"/>
                  <a:gd name="connsiteY10" fmla="*/ 2098675 h 3361266"/>
                  <a:gd name="connsiteX11" fmla="*/ 1265767 w 3925153"/>
                  <a:gd name="connsiteY11" fmla="*/ 1456266 h 3361266"/>
                  <a:gd name="connsiteX12" fmla="*/ 1459445 w 3925153"/>
                  <a:gd name="connsiteY12" fmla="*/ 910166 h 3361266"/>
                  <a:gd name="connsiteX0" fmla="*/ 1459445 w 3925153"/>
                  <a:gd name="connsiteY0" fmla="*/ 910166 h 3361266"/>
                  <a:gd name="connsiteX1" fmla="*/ 572559 w 3925153"/>
                  <a:gd name="connsiteY1" fmla="*/ 11641 h 3361266"/>
                  <a:gd name="connsiteX2" fmla="*/ 0 w 3925153"/>
                  <a:gd name="connsiteY2" fmla="*/ 1422400 h 3361266"/>
                  <a:gd name="connsiteX3" fmla="*/ 575734 w 3925153"/>
                  <a:gd name="connsiteY3" fmla="*/ 2785533 h 3361266"/>
                  <a:gd name="connsiteX4" fmla="*/ 1993900 w 3925153"/>
                  <a:gd name="connsiteY4" fmla="*/ 3361266 h 3361266"/>
                  <a:gd name="connsiteX5" fmla="*/ 3357034 w 3925153"/>
                  <a:gd name="connsiteY5" fmla="*/ 2781300 h 3361266"/>
                  <a:gd name="connsiteX6" fmla="*/ 3924300 w 3925153"/>
                  <a:gd name="connsiteY6" fmla="*/ 1401233 h 3361266"/>
                  <a:gd name="connsiteX7" fmla="*/ 3344334 w 3925153"/>
                  <a:gd name="connsiteY7" fmla="*/ 0 h 3361266"/>
                  <a:gd name="connsiteX8" fmla="*/ 2459567 w 3925153"/>
                  <a:gd name="connsiteY8" fmla="*/ 905933 h 3361266"/>
                  <a:gd name="connsiteX9" fmla="*/ 2662767 w 3925153"/>
                  <a:gd name="connsiteY9" fmla="*/ 1473200 h 3361266"/>
                  <a:gd name="connsiteX10" fmla="*/ 1960034 w 3925153"/>
                  <a:gd name="connsiteY10" fmla="*/ 2098675 h 3361266"/>
                  <a:gd name="connsiteX11" fmla="*/ 1265767 w 3925153"/>
                  <a:gd name="connsiteY11" fmla="*/ 1456266 h 3361266"/>
                  <a:gd name="connsiteX12" fmla="*/ 1459445 w 3925153"/>
                  <a:gd name="connsiteY12" fmla="*/ 910166 h 3361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25153" h="3361266">
                    <a:moveTo>
                      <a:pt x="1459445" y="910166"/>
                    </a:moveTo>
                    <a:lnTo>
                      <a:pt x="572559" y="11641"/>
                    </a:lnTo>
                    <a:cubicBezTo>
                      <a:pt x="469548" y="150636"/>
                      <a:pt x="29986" y="537280"/>
                      <a:pt x="0" y="1422400"/>
                    </a:cubicBezTo>
                    <a:cubicBezTo>
                      <a:pt x="23636" y="1619603"/>
                      <a:pt x="15523" y="2223205"/>
                      <a:pt x="575734" y="2785533"/>
                    </a:cubicBezTo>
                    <a:cubicBezTo>
                      <a:pt x="702381" y="2888544"/>
                      <a:pt x="1130653" y="3359855"/>
                      <a:pt x="1993900" y="3361266"/>
                    </a:cubicBezTo>
                    <a:cubicBezTo>
                      <a:pt x="2810228" y="3352094"/>
                      <a:pt x="3267781" y="2866672"/>
                      <a:pt x="3357034" y="2781300"/>
                    </a:cubicBezTo>
                    <a:cubicBezTo>
                      <a:pt x="3882673" y="2254603"/>
                      <a:pt x="3922536" y="1626305"/>
                      <a:pt x="3924300" y="1401233"/>
                    </a:cubicBezTo>
                    <a:cubicBezTo>
                      <a:pt x="3946878" y="683330"/>
                      <a:pt x="3515431" y="171803"/>
                      <a:pt x="3344334" y="0"/>
                    </a:cubicBezTo>
                    <a:lnTo>
                      <a:pt x="2459567" y="905933"/>
                    </a:lnTo>
                    <a:cubicBezTo>
                      <a:pt x="2498725" y="939447"/>
                      <a:pt x="2687109" y="1115836"/>
                      <a:pt x="2662767" y="1473200"/>
                    </a:cubicBezTo>
                    <a:cubicBezTo>
                      <a:pt x="2647598" y="1615017"/>
                      <a:pt x="2521303" y="2087033"/>
                      <a:pt x="1960034" y="2098675"/>
                    </a:cubicBezTo>
                    <a:cubicBezTo>
                      <a:pt x="1401587" y="2078214"/>
                      <a:pt x="1274939" y="1597377"/>
                      <a:pt x="1265767" y="1456266"/>
                    </a:cubicBezTo>
                    <a:cubicBezTo>
                      <a:pt x="1244603" y="1127124"/>
                      <a:pt x="1407590" y="966258"/>
                      <a:pt x="1459445" y="91016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7" name="Freeform 8">
                <a:extLst>
                  <a:ext uri="{FF2B5EF4-FFF2-40B4-BE49-F238E27FC236}">
                    <a16:creationId xmlns:a16="http://schemas.microsoft.com/office/drawing/2014/main" id="{EAC1FDC0-14BB-40F2-AACC-43B8BA8FB596}"/>
                  </a:ext>
                </a:extLst>
              </p:cNvPr>
              <p:cNvSpPr/>
              <p:nvPr/>
            </p:nvSpPr>
            <p:spPr>
              <a:xfrm>
                <a:off x="4803775" y="1257300"/>
                <a:ext cx="2552700" cy="1276350"/>
              </a:xfrm>
              <a:custGeom>
                <a:avLst/>
                <a:gdLst>
                  <a:gd name="connsiteX0" fmla="*/ 787400 w 2552700"/>
                  <a:gd name="connsiteY0" fmla="*/ 1273175 h 1276350"/>
                  <a:gd name="connsiteX1" fmla="*/ 0 w 2552700"/>
                  <a:gd name="connsiteY1" fmla="*/ 485775 h 1276350"/>
                  <a:gd name="connsiteX2" fmla="*/ 1250950 w 2552700"/>
                  <a:gd name="connsiteY2" fmla="*/ 0 h 1276350"/>
                  <a:gd name="connsiteX3" fmla="*/ 2552700 w 2552700"/>
                  <a:gd name="connsiteY3" fmla="*/ 495300 h 1276350"/>
                  <a:gd name="connsiteX4" fmla="*/ 1768475 w 2552700"/>
                  <a:gd name="connsiteY4" fmla="*/ 1276350 h 1276350"/>
                  <a:gd name="connsiteX5" fmla="*/ 1254125 w 2552700"/>
                  <a:gd name="connsiteY5" fmla="*/ 1101725 h 1276350"/>
                  <a:gd name="connsiteX6" fmla="*/ 787400 w 2552700"/>
                  <a:gd name="connsiteY6" fmla="*/ 1273175 h 1276350"/>
                  <a:gd name="connsiteX0" fmla="*/ 787400 w 2552700"/>
                  <a:gd name="connsiteY0" fmla="*/ 1273175 h 1276350"/>
                  <a:gd name="connsiteX1" fmla="*/ 0 w 2552700"/>
                  <a:gd name="connsiteY1" fmla="*/ 485775 h 1276350"/>
                  <a:gd name="connsiteX2" fmla="*/ 1250950 w 2552700"/>
                  <a:gd name="connsiteY2" fmla="*/ 0 h 1276350"/>
                  <a:gd name="connsiteX3" fmla="*/ 2552700 w 2552700"/>
                  <a:gd name="connsiteY3" fmla="*/ 495300 h 1276350"/>
                  <a:gd name="connsiteX4" fmla="*/ 1768475 w 2552700"/>
                  <a:gd name="connsiteY4" fmla="*/ 1276350 h 1276350"/>
                  <a:gd name="connsiteX5" fmla="*/ 1254125 w 2552700"/>
                  <a:gd name="connsiteY5" fmla="*/ 1101725 h 1276350"/>
                  <a:gd name="connsiteX6" fmla="*/ 787400 w 2552700"/>
                  <a:gd name="connsiteY6" fmla="*/ 1273175 h 1276350"/>
                  <a:gd name="connsiteX0" fmla="*/ 787400 w 2552700"/>
                  <a:gd name="connsiteY0" fmla="*/ 1273175 h 1276350"/>
                  <a:gd name="connsiteX1" fmla="*/ 0 w 2552700"/>
                  <a:gd name="connsiteY1" fmla="*/ 485775 h 1276350"/>
                  <a:gd name="connsiteX2" fmla="*/ 1250950 w 2552700"/>
                  <a:gd name="connsiteY2" fmla="*/ 0 h 1276350"/>
                  <a:gd name="connsiteX3" fmla="*/ 2552700 w 2552700"/>
                  <a:gd name="connsiteY3" fmla="*/ 495300 h 1276350"/>
                  <a:gd name="connsiteX4" fmla="*/ 1768475 w 2552700"/>
                  <a:gd name="connsiteY4" fmla="*/ 1276350 h 1276350"/>
                  <a:gd name="connsiteX5" fmla="*/ 1254125 w 2552700"/>
                  <a:gd name="connsiteY5" fmla="*/ 1101725 h 1276350"/>
                  <a:gd name="connsiteX6" fmla="*/ 787400 w 2552700"/>
                  <a:gd name="connsiteY6" fmla="*/ 1273175 h 1276350"/>
                  <a:gd name="connsiteX0" fmla="*/ 787400 w 2552700"/>
                  <a:gd name="connsiteY0" fmla="*/ 1273175 h 1276350"/>
                  <a:gd name="connsiteX1" fmla="*/ 0 w 2552700"/>
                  <a:gd name="connsiteY1" fmla="*/ 485775 h 1276350"/>
                  <a:gd name="connsiteX2" fmla="*/ 1250950 w 2552700"/>
                  <a:gd name="connsiteY2" fmla="*/ 0 h 1276350"/>
                  <a:gd name="connsiteX3" fmla="*/ 2552700 w 2552700"/>
                  <a:gd name="connsiteY3" fmla="*/ 495300 h 1276350"/>
                  <a:gd name="connsiteX4" fmla="*/ 1768475 w 2552700"/>
                  <a:gd name="connsiteY4" fmla="*/ 1276350 h 1276350"/>
                  <a:gd name="connsiteX5" fmla="*/ 1254125 w 2552700"/>
                  <a:gd name="connsiteY5" fmla="*/ 1101725 h 1276350"/>
                  <a:gd name="connsiteX6" fmla="*/ 787400 w 2552700"/>
                  <a:gd name="connsiteY6" fmla="*/ 1273175 h 1276350"/>
                  <a:gd name="connsiteX0" fmla="*/ 787400 w 2552700"/>
                  <a:gd name="connsiteY0" fmla="*/ 1273175 h 1276350"/>
                  <a:gd name="connsiteX1" fmla="*/ 0 w 2552700"/>
                  <a:gd name="connsiteY1" fmla="*/ 485775 h 1276350"/>
                  <a:gd name="connsiteX2" fmla="*/ 1250950 w 2552700"/>
                  <a:gd name="connsiteY2" fmla="*/ 0 h 1276350"/>
                  <a:gd name="connsiteX3" fmla="*/ 2552700 w 2552700"/>
                  <a:gd name="connsiteY3" fmla="*/ 495300 h 1276350"/>
                  <a:gd name="connsiteX4" fmla="*/ 1768475 w 2552700"/>
                  <a:gd name="connsiteY4" fmla="*/ 1276350 h 1276350"/>
                  <a:gd name="connsiteX5" fmla="*/ 1254125 w 2552700"/>
                  <a:gd name="connsiteY5" fmla="*/ 1101725 h 1276350"/>
                  <a:gd name="connsiteX6" fmla="*/ 787400 w 2552700"/>
                  <a:gd name="connsiteY6" fmla="*/ 1273175 h 1276350"/>
                  <a:gd name="connsiteX0" fmla="*/ 787400 w 2552700"/>
                  <a:gd name="connsiteY0" fmla="*/ 1273175 h 1276350"/>
                  <a:gd name="connsiteX1" fmla="*/ 0 w 2552700"/>
                  <a:gd name="connsiteY1" fmla="*/ 485775 h 1276350"/>
                  <a:gd name="connsiteX2" fmla="*/ 1250950 w 2552700"/>
                  <a:gd name="connsiteY2" fmla="*/ 0 h 1276350"/>
                  <a:gd name="connsiteX3" fmla="*/ 2552700 w 2552700"/>
                  <a:gd name="connsiteY3" fmla="*/ 495300 h 1276350"/>
                  <a:gd name="connsiteX4" fmla="*/ 1768475 w 2552700"/>
                  <a:gd name="connsiteY4" fmla="*/ 1276350 h 1276350"/>
                  <a:gd name="connsiteX5" fmla="*/ 1254125 w 2552700"/>
                  <a:gd name="connsiteY5" fmla="*/ 1101725 h 1276350"/>
                  <a:gd name="connsiteX6" fmla="*/ 787400 w 2552700"/>
                  <a:gd name="connsiteY6" fmla="*/ 1273175 h 1276350"/>
                  <a:gd name="connsiteX0" fmla="*/ 787400 w 2552700"/>
                  <a:gd name="connsiteY0" fmla="*/ 1273175 h 1276350"/>
                  <a:gd name="connsiteX1" fmla="*/ 0 w 2552700"/>
                  <a:gd name="connsiteY1" fmla="*/ 485775 h 1276350"/>
                  <a:gd name="connsiteX2" fmla="*/ 1250950 w 2552700"/>
                  <a:gd name="connsiteY2" fmla="*/ 0 h 1276350"/>
                  <a:gd name="connsiteX3" fmla="*/ 2552700 w 2552700"/>
                  <a:gd name="connsiteY3" fmla="*/ 495300 h 1276350"/>
                  <a:gd name="connsiteX4" fmla="*/ 1768475 w 2552700"/>
                  <a:gd name="connsiteY4" fmla="*/ 1276350 h 1276350"/>
                  <a:gd name="connsiteX5" fmla="*/ 1254125 w 2552700"/>
                  <a:gd name="connsiteY5" fmla="*/ 1101725 h 1276350"/>
                  <a:gd name="connsiteX6" fmla="*/ 787400 w 2552700"/>
                  <a:gd name="connsiteY6" fmla="*/ 1273175 h 1276350"/>
                  <a:gd name="connsiteX0" fmla="*/ 787400 w 2552700"/>
                  <a:gd name="connsiteY0" fmla="*/ 1273175 h 1276350"/>
                  <a:gd name="connsiteX1" fmla="*/ 0 w 2552700"/>
                  <a:gd name="connsiteY1" fmla="*/ 485775 h 1276350"/>
                  <a:gd name="connsiteX2" fmla="*/ 1250950 w 2552700"/>
                  <a:gd name="connsiteY2" fmla="*/ 0 h 1276350"/>
                  <a:gd name="connsiteX3" fmla="*/ 2552700 w 2552700"/>
                  <a:gd name="connsiteY3" fmla="*/ 495300 h 1276350"/>
                  <a:gd name="connsiteX4" fmla="*/ 1768475 w 2552700"/>
                  <a:gd name="connsiteY4" fmla="*/ 1276350 h 1276350"/>
                  <a:gd name="connsiteX5" fmla="*/ 1276350 w 2552700"/>
                  <a:gd name="connsiteY5" fmla="*/ 1101725 h 1276350"/>
                  <a:gd name="connsiteX6" fmla="*/ 787400 w 2552700"/>
                  <a:gd name="connsiteY6" fmla="*/ 1273175 h 1276350"/>
                  <a:gd name="connsiteX0" fmla="*/ 787400 w 2552700"/>
                  <a:gd name="connsiteY0" fmla="*/ 1273175 h 1276350"/>
                  <a:gd name="connsiteX1" fmla="*/ 0 w 2552700"/>
                  <a:gd name="connsiteY1" fmla="*/ 485775 h 1276350"/>
                  <a:gd name="connsiteX2" fmla="*/ 1250950 w 2552700"/>
                  <a:gd name="connsiteY2" fmla="*/ 0 h 1276350"/>
                  <a:gd name="connsiteX3" fmla="*/ 2552700 w 2552700"/>
                  <a:gd name="connsiteY3" fmla="*/ 495300 h 1276350"/>
                  <a:gd name="connsiteX4" fmla="*/ 1768475 w 2552700"/>
                  <a:gd name="connsiteY4" fmla="*/ 1276350 h 1276350"/>
                  <a:gd name="connsiteX5" fmla="*/ 1276350 w 2552700"/>
                  <a:gd name="connsiteY5" fmla="*/ 1101725 h 1276350"/>
                  <a:gd name="connsiteX6" fmla="*/ 787400 w 2552700"/>
                  <a:gd name="connsiteY6" fmla="*/ 1273175 h 1276350"/>
                  <a:gd name="connsiteX0" fmla="*/ 787400 w 2552700"/>
                  <a:gd name="connsiteY0" fmla="*/ 1273175 h 1276350"/>
                  <a:gd name="connsiteX1" fmla="*/ 0 w 2552700"/>
                  <a:gd name="connsiteY1" fmla="*/ 485775 h 1276350"/>
                  <a:gd name="connsiteX2" fmla="*/ 1250950 w 2552700"/>
                  <a:gd name="connsiteY2" fmla="*/ 0 h 1276350"/>
                  <a:gd name="connsiteX3" fmla="*/ 2552700 w 2552700"/>
                  <a:gd name="connsiteY3" fmla="*/ 495300 h 1276350"/>
                  <a:gd name="connsiteX4" fmla="*/ 1768475 w 2552700"/>
                  <a:gd name="connsiteY4" fmla="*/ 1276350 h 1276350"/>
                  <a:gd name="connsiteX5" fmla="*/ 1276350 w 2552700"/>
                  <a:gd name="connsiteY5" fmla="*/ 1101725 h 1276350"/>
                  <a:gd name="connsiteX6" fmla="*/ 787400 w 2552700"/>
                  <a:gd name="connsiteY6" fmla="*/ 1273175 h 1276350"/>
                  <a:gd name="connsiteX0" fmla="*/ 787400 w 2552700"/>
                  <a:gd name="connsiteY0" fmla="*/ 1273175 h 1276350"/>
                  <a:gd name="connsiteX1" fmla="*/ 0 w 2552700"/>
                  <a:gd name="connsiteY1" fmla="*/ 485775 h 1276350"/>
                  <a:gd name="connsiteX2" fmla="*/ 1250950 w 2552700"/>
                  <a:gd name="connsiteY2" fmla="*/ 0 h 1276350"/>
                  <a:gd name="connsiteX3" fmla="*/ 2552700 w 2552700"/>
                  <a:gd name="connsiteY3" fmla="*/ 495300 h 1276350"/>
                  <a:gd name="connsiteX4" fmla="*/ 1768475 w 2552700"/>
                  <a:gd name="connsiteY4" fmla="*/ 1276350 h 1276350"/>
                  <a:gd name="connsiteX5" fmla="*/ 1276350 w 2552700"/>
                  <a:gd name="connsiteY5" fmla="*/ 1101725 h 1276350"/>
                  <a:gd name="connsiteX6" fmla="*/ 787400 w 2552700"/>
                  <a:gd name="connsiteY6" fmla="*/ 1273175 h 1276350"/>
                  <a:gd name="connsiteX0" fmla="*/ 787400 w 2552700"/>
                  <a:gd name="connsiteY0" fmla="*/ 1273175 h 1276350"/>
                  <a:gd name="connsiteX1" fmla="*/ 0 w 2552700"/>
                  <a:gd name="connsiteY1" fmla="*/ 485775 h 1276350"/>
                  <a:gd name="connsiteX2" fmla="*/ 1250950 w 2552700"/>
                  <a:gd name="connsiteY2" fmla="*/ 0 h 1276350"/>
                  <a:gd name="connsiteX3" fmla="*/ 2552700 w 2552700"/>
                  <a:gd name="connsiteY3" fmla="*/ 495300 h 1276350"/>
                  <a:gd name="connsiteX4" fmla="*/ 1768475 w 2552700"/>
                  <a:gd name="connsiteY4" fmla="*/ 1276350 h 1276350"/>
                  <a:gd name="connsiteX5" fmla="*/ 1276350 w 2552700"/>
                  <a:gd name="connsiteY5" fmla="*/ 1101725 h 1276350"/>
                  <a:gd name="connsiteX6" fmla="*/ 787400 w 2552700"/>
                  <a:gd name="connsiteY6" fmla="*/ 1273175 h 127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52700" h="1276350">
                    <a:moveTo>
                      <a:pt x="787400" y="1273175"/>
                    </a:moveTo>
                    <a:lnTo>
                      <a:pt x="0" y="485775"/>
                    </a:lnTo>
                    <a:cubicBezTo>
                      <a:pt x="89958" y="409575"/>
                      <a:pt x="586317" y="0"/>
                      <a:pt x="1250950" y="0"/>
                    </a:cubicBezTo>
                    <a:cubicBezTo>
                      <a:pt x="2088092" y="3175"/>
                      <a:pt x="2512483" y="457200"/>
                      <a:pt x="2552700" y="495300"/>
                    </a:cubicBezTo>
                    <a:lnTo>
                      <a:pt x="1768475" y="1276350"/>
                    </a:lnTo>
                    <a:cubicBezTo>
                      <a:pt x="1699683" y="1234017"/>
                      <a:pt x="1564217" y="1109133"/>
                      <a:pt x="1276350" y="1101725"/>
                    </a:cubicBezTo>
                    <a:cubicBezTo>
                      <a:pt x="999067" y="1101725"/>
                      <a:pt x="839258" y="1247775"/>
                      <a:pt x="787400" y="127317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6350" cmpd="sng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D9F74E2-05B1-46FA-905F-E84C9EE681BB}"/>
                </a:ext>
              </a:extLst>
            </p:cNvPr>
            <p:cNvSpPr/>
            <p:nvPr/>
          </p:nvSpPr>
          <p:spPr>
            <a:xfrm>
              <a:off x="4123267" y="1185334"/>
              <a:ext cx="3924300" cy="39243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F96CEB08-F67E-42EC-AEAB-840DEC64E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4364" y="2721006"/>
              <a:ext cx="386142" cy="350186"/>
            </a:xfrm>
            <a:prstGeom prst="rect">
              <a:avLst/>
            </a:prstGeom>
          </p:spPr>
        </p:pic>
        <p:pic>
          <p:nvPicPr>
            <p:cNvPr id="86" name="Picture 85" descr="Bug.png">
              <a:extLst>
                <a:ext uri="{FF2B5EF4-FFF2-40B4-BE49-F238E27FC236}">
                  <a16:creationId xmlns:a16="http://schemas.microsoft.com/office/drawing/2014/main" id="{C1A5F301-5FDF-49AA-AADD-A18CF60B3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877" y="1470832"/>
              <a:ext cx="326137" cy="413004"/>
            </a:xfrm>
            <a:prstGeom prst="rect">
              <a:avLst/>
            </a:prstGeom>
          </p:spPr>
        </p:pic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C5308B5-B5CC-48DE-A8BE-7E5CDA18CDCD}"/>
                </a:ext>
              </a:extLst>
            </p:cNvPr>
            <p:cNvCxnSpPr/>
            <p:nvPr/>
          </p:nvCxnSpPr>
          <p:spPr>
            <a:xfrm>
              <a:off x="4631267" y="4978400"/>
              <a:ext cx="0" cy="62653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AE21AF5-131A-46F8-A942-AC133B2DB4D7}"/>
                </a:ext>
              </a:extLst>
            </p:cNvPr>
            <p:cNvCxnSpPr/>
            <p:nvPr/>
          </p:nvCxnSpPr>
          <p:spPr>
            <a:xfrm>
              <a:off x="7545563" y="4978400"/>
              <a:ext cx="0" cy="62653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0" name="Picture 89" descr="Binoculars_Green.png">
              <a:extLst>
                <a:ext uri="{FF2B5EF4-FFF2-40B4-BE49-F238E27FC236}">
                  <a16:creationId xmlns:a16="http://schemas.microsoft.com/office/drawing/2014/main" id="{6ED10865-D5FA-4784-821D-3BAE31163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937" y="2854579"/>
              <a:ext cx="547849" cy="320424"/>
            </a:xfrm>
            <a:prstGeom prst="rect">
              <a:avLst/>
            </a:prstGeom>
          </p:spPr>
        </p:pic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BF4EB10-1228-4930-BA92-1E22B2BEFF19}"/>
                </a:ext>
              </a:extLst>
            </p:cNvPr>
            <p:cNvSpPr/>
            <p:nvPr/>
          </p:nvSpPr>
          <p:spPr>
            <a:xfrm rot="18924601">
              <a:off x="6545850" y="4224864"/>
              <a:ext cx="1732438" cy="525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POST-INFECTION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7B4DCA2-DCA7-4C07-BDD2-3D50993CF86C}"/>
                </a:ext>
              </a:extLst>
            </p:cNvPr>
            <p:cNvSpPr/>
            <p:nvPr/>
          </p:nvSpPr>
          <p:spPr>
            <a:xfrm rot="18947736">
              <a:off x="3934415" y="1545862"/>
              <a:ext cx="1828746" cy="6967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 w="12700">
                    <a:noFill/>
                    <a:prstDash val="solid"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PRE-INFECTION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06EEFC3-5B81-427F-BAC2-EFB051A64CDA}"/>
                </a:ext>
              </a:extLst>
            </p:cNvPr>
            <p:cNvSpPr/>
            <p:nvPr/>
          </p:nvSpPr>
          <p:spPr>
            <a:xfrm>
              <a:off x="5453179" y="2516718"/>
              <a:ext cx="1261533" cy="126153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B49BDB6-5924-451D-AAB5-BA44A3920B0E}"/>
                </a:ext>
              </a:extLst>
            </p:cNvPr>
            <p:cNvSpPr/>
            <p:nvPr/>
          </p:nvSpPr>
          <p:spPr>
            <a:xfrm>
              <a:off x="5383852" y="2445919"/>
              <a:ext cx="1403130" cy="1403130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C330F60D-53A2-477A-905B-CA5330D985E0}"/>
                </a:ext>
              </a:extLst>
            </p:cNvPr>
            <p:cNvSpPr/>
            <p:nvPr/>
          </p:nvSpPr>
          <p:spPr>
            <a:xfrm>
              <a:off x="5551635" y="2700071"/>
              <a:ext cx="1064621" cy="1214704"/>
            </a:xfrm>
            <a:prstGeom prst="rect">
              <a:avLst/>
            </a:prstGeom>
            <a:noFill/>
          </p:spPr>
          <p:txBody>
            <a:bodyPr spcFirstLastPara="1" wrap="none" lIns="91416" tIns="45708" rIns="91416" bIns="45708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АВТОМАТИЗАЦИЯ</a:t>
              </a:r>
              <a:endParaRPr kumimoji="0" lang="en-US" sz="105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EFDCA1F-5A1B-4858-A871-6DFDED6EA0CD}"/>
                </a:ext>
              </a:extLst>
            </p:cNvPr>
            <p:cNvSpPr/>
            <p:nvPr/>
          </p:nvSpPr>
          <p:spPr>
            <a:xfrm>
              <a:off x="5626100" y="2911475"/>
              <a:ext cx="923926" cy="7378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 smtClean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ОРКЕСТРАЦИЯ</a:t>
              </a:r>
              <a:endParaRPr kumimoji="0" lang="en-US" sz="105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1EA5135C-6B89-4759-9DA1-F9AD0F94AABD}"/>
                </a:ext>
              </a:extLst>
            </p:cNvPr>
            <p:cNvGrpSpPr/>
            <p:nvPr/>
          </p:nvGrpSpPr>
          <p:grpSpPr>
            <a:xfrm>
              <a:off x="4697967" y="1756859"/>
              <a:ext cx="2769633" cy="885799"/>
              <a:chOff x="4697967" y="1756859"/>
              <a:chExt cx="2769633" cy="885799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E1E631C5-3BAC-43D7-9E64-3CFC73A53F33}"/>
                  </a:ext>
                </a:extLst>
              </p:cNvPr>
              <p:cNvCxnSpPr/>
              <p:nvPr/>
            </p:nvCxnSpPr>
            <p:spPr>
              <a:xfrm>
                <a:off x="46979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F93DA247-6E71-47B2-ACE5-D1D03181374A}"/>
                  </a:ext>
                </a:extLst>
              </p:cNvPr>
              <p:cNvCxnSpPr/>
              <p:nvPr/>
            </p:nvCxnSpPr>
            <p:spPr>
              <a:xfrm flipH="1">
                <a:off x="65775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F56FECE7-3144-44A6-92DD-CE3D89C12FB3}"/>
                </a:ext>
              </a:extLst>
            </p:cNvPr>
            <p:cNvGrpSpPr/>
            <p:nvPr/>
          </p:nvGrpSpPr>
          <p:grpSpPr>
            <a:xfrm flipV="1">
              <a:off x="4697967" y="3652805"/>
              <a:ext cx="2769633" cy="885799"/>
              <a:chOff x="4697967" y="1756859"/>
              <a:chExt cx="2769633" cy="885799"/>
            </a:xfrm>
          </p:grpSpPr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3DBE3568-428A-4C7B-ADE3-D91C35A60909}"/>
                  </a:ext>
                </a:extLst>
              </p:cNvPr>
              <p:cNvCxnSpPr/>
              <p:nvPr/>
            </p:nvCxnSpPr>
            <p:spPr>
              <a:xfrm>
                <a:off x="46979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362A058-57BD-46CF-82EB-58A59440506E}"/>
                  </a:ext>
                </a:extLst>
              </p:cNvPr>
              <p:cNvCxnSpPr/>
              <p:nvPr/>
            </p:nvCxnSpPr>
            <p:spPr>
              <a:xfrm flipH="1">
                <a:off x="65775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0" name="Picture 99" descr="Brain_Gear_Icon.png">
              <a:extLst>
                <a:ext uri="{FF2B5EF4-FFF2-40B4-BE49-F238E27FC236}">
                  <a16:creationId xmlns:a16="http://schemas.microsoft.com/office/drawing/2014/main" id="{D4DA6E55-2272-4808-80DF-D60F74C8F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586" y="2836332"/>
              <a:ext cx="622128" cy="635000"/>
            </a:xfrm>
            <a:prstGeom prst="rect">
              <a:avLst/>
            </a:prstGeom>
          </p:spPr>
        </p:pic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249B10AF-6757-CD4D-BB23-4CCCD4D8BD6C}"/>
              </a:ext>
            </a:extLst>
          </p:cNvPr>
          <p:cNvSpPr txBox="1"/>
          <p:nvPr/>
        </p:nvSpPr>
        <p:spPr>
          <a:xfrm>
            <a:off x="8621014" y="1957661"/>
            <a:ext cx="1120882" cy="340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PREVENT</a:t>
            </a:r>
          </a:p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REAL-TIME PROTECTION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7FD9D35-2771-2D47-B5A6-F10BCD56BB60}"/>
              </a:ext>
            </a:extLst>
          </p:cNvPr>
          <p:cNvSpPr txBox="1"/>
          <p:nvPr/>
        </p:nvSpPr>
        <p:spPr>
          <a:xfrm>
            <a:off x="10023921" y="3145353"/>
            <a:ext cx="922047" cy="546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DETECT &amp;</a:t>
            </a:r>
            <a:b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DEFUSE</a:t>
            </a:r>
          </a:p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NO ALERT FATIGUE</a:t>
            </a:r>
            <a:b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NO DWELL TIME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EAF9A22-38DF-45BA-BF81-1A2E3851CE16}"/>
              </a:ext>
            </a:extLst>
          </p:cNvPr>
          <p:cNvGrpSpPr/>
          <p:nvPr/>
        </p:nvGrpSpPr>
        <p:grpSpPr>
          <a:xfrm>
            <a:off x="736600" y="1351337"/>
            <a:ext cx="400050" cy="400050"/>
            <a:chOff x="723901" y="2130425"/>
            <a:chExt cx="400050" cy="400050"/>
          </a:xfrm>
        </p:grpSpPr>
        <p:sp>
          <p:nvSpPr>
            <p:cNvPr id="155" name="Rectangle: Rounded Corners 29">
              <a:extLst>
                <a:ext uri="{FF2B5EF4-FFF2-40B4-BE49-F238E27FC236}">
                  <a16:creationId xmlns:a16="http://schemas.microsoft.com/office/drawing/2014/main" id="{9392A06E-667B-47CC-B8E2-EDE566CFF8CD}"/>
                </a:ext>
              </a:extLst>
            </p:cNvPr>
            <p:cNvSpPr/>
            <p:nvPr/>
          </p:nvSpPr>
          <p:spPr>
            <a:xfrm>
              <a:off x="723901" y="2130425"/>
              <a:ext cx="400050" cy="40005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7">
              <a:extLst>
                <a:ext uri="{FF2B5EF4-FFF2-40B4-BE49-F238E27FC236}">
                  <a16:creationId xmlns:a16="http://schemas.microsoft.com/office/drawing/2014/main" id="{527A8627-B509-4897-85DD-8D982FF9F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782" y="2188105"/>
              <a:ext cx="268288" cy="284690"/>
            </a:xfrm>
            <a:custGeom>
              <a:avLst/>
              <a:gdLst>
                <a:gd name="T0" fmla="*/ 171 w 244"/>
                <a:gd name="T1" fmla="*/ 40 h 259"/>
                <a:gd name="T2" fmla="*/ 134 w 244"/>
                <a:gd name="T3" fmla="*/ 93 h 259"/>
                <a:gd name="T4" fmla="*/ 92 w 244"/>
                <a:gd name="T5" fmla="*/ 158 h 259"/>
                <a:gd name="T6" fmla="*/ 58 w 244"/>
                <a:gd name="T7" fmla="*/ 201 h 259"/>
                <a:gd name="T8" fmla="*/ 42 w 244"/>
                <a:gd name="T9" fmla="*/ 179 h 259"/>
                <a:gd name="T10" fmla="*/ 37 w 244"/>
                <a:gd name="T11" fmla="*/ 167 h 259"/>
                <a:gd name="T12" fmla="*/ 33 w 244"/>
                <a:gd name="T13" fmla="*/ 159 h 259"/>
                <a:gd name="T14" fmla="*/ 31 w 244"/>
                <a:gd name="T15" fmla="*/ 158 h 259"/>
                <a:gd name="T16" fmla="*/ 10 w 244"/>
                <a:gd name="T17" fmla="*/ 166 h 259"/>
                <a:gd name="T18" fmla="*/ 0 w 244"/>
                <a:gd name="T19" fmla="*/ 181 h 259"/>
                <a:gd name="T20" fmla="*/ 6 w 244"/>
                <a:gd name="T21" fmla="*/ 205 h 259"/>
                <a:gd name="T22" fmla="*/ 6 w 244"/>
                <a:gd name="T23" fmla="*/ 207 h 259"/>
                <a:gd name="T24" fmla="*/ 15 w 244"/>
                <a:gd name="T25" fmla="*/ 235 h 259"/>
                <a:gd name="T26" fmla="*/ 22 w 244"/>
                <a:gd name="T27" fmla="*/ 249 h 259"/>
                <a:gd name="T28" fmla="*/ 31 w 244"/>
                <a:gd name="T29" fmla="*/ 257 h 259"/>
                <a:gd name="T30" fmla="*/ 44 w 244"/>
                <a:gd name="T31" fmla="*/ 259 h 259"/>
                <a:gd name="T32" fmla="*/ 73 w 244"/>
                <a:gd name="T33" fmla="*/ 238 h 259"/>
                <a:gd name="T34" fmla="*/ 80 w 244"/>
                <a:gd name="T35" fmla="*/ 226 h 259"/>
                <a:gd name="T36" fmla="*/ 157 w 244"/>
                <a:gd name="T37" fmla="*/ 108 h 259"/>
                <a:gd name="T38" fmla="*/ 244 w 244"/>
                <a:gd name="T39" fmla="*/ 0 h 259"/>
                <a:gd name="T40" fmla="*/ 215 w 244"/>
                <a:gd name="T41" fmla="*/ 5 h 259"/>
                <a:gd name="T42" fmla="*/ 194 w 244"/>
                <a:gd name="T43" fmla="*/ 16 h 259"/>
                <a:gd name="T44" fmla="*/ 171 w 244"/>
                <a:gd name="T45" fmla="*/ 4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4" h="259">
                  <a:moveTo>
                    <a:pt x="171" y="40"/>
                  </a:moveTo>
                  <a:cubicBezTo>
                    <a:pt x="163" y="51"/>
                    <a:pt x="150" y="69"/>
                    <a:pt x="134" y="93"/>
                  </a:cubicBezTo>
                  <a:cubicBezTo>
                    <a:pt x="123" y="110"/>
                    <a:pt x="109" y="132"/>
                    <a:pt x="92" y="158"/>
                  </a:cubicBezTo>
                  <a:cubicBezTo>
                    <a:pt x="65" y="201"/>
                    <a:pt x="62" y="201"/>
                    <a:pt x="58" y="201"/>
                  </a:cubicBezTo>
                  <a:cubicBezTo>
                    <a:pt x="52" y="201"/>
                    <a:pt x="48" y="195"/>
                    <a:pt x="42" y="179"/>
                  </a:cubicBezTo>
                  <a:cubicBezTo>
                    <a:pt x="40" y="174"/>
                    <a:pt x="39" y="170"/>
                    <a:pt x="37" y="167"/>
                  </a:cubicBezTo>
                  <a:cubicBezTo>
                    <a:pt x="35" y="161"/>
                    <a:pt x="34" y="159"/>
                    <a:pt x="33" y="159"/>
                  </a:cubicBezTo>
                  <a:cubicBezTo>
                    <a:pt x="33" y="159"/>
                    <a:pt x="33" y="158"/>
                    <a:pt x="31" y="158"/>
                  </a:cubicBezTo>
                  <a:cubicBezTo>
                    <a:pt x="24" y="158"/>
                    <a:pt x="17" y="161"/>
                    <a:pt x="10" y="166"/>
                  </a:cubicBezTo>
                  <a:cubicBezTo>
                    <a:pt x="3" y="171"/>
                    <a:pt x="0" y="176"/>
                    <a:pt x="0" y="181"/>
                  </a:cubicBezTo>
                  <a:cubicBezTo>
                    <a:pt x="0" y="182"/>
                    <a:pt x="1" y="187"/>
                    <a:pt x="6" y="205"/>
                  </a:cubicBezTo>
                  <a:cubicBezTo>
                    <a:pt x="6" y="206"/>
                    <a:pt x="6" y="207"/>
                    <a:pt x="6" y="207"/>
                  </a:cubicBezTo>
                  <a:cubicBezTo>
                    <a:pt x="10" y="220"/>
                    <a:pt x="13" y="229"/>
                    <a:pt x="15" y="235"/>
                  </a:cubicBezTo>
                  <a:cubicBezTo>
                    <a:pt x="17" y="241"/>
                    <a:pt x="20" y="246"/>
                    <a:pt x="22" y="249"/>
                  </a:cubicBezTo>
                  <a:cubicBezTo>
                    <a:pt x="25" y="253"/>
                    <a:pt x="28" y="256"/>
                    <a:pt x="31" y="257"/>
                  </a:cubicBezTo>
                  <a:cubicBezTo>
                    <a:pt x="35" y="259"/>
                    <a:pt x="39" y="259"/>
                    <a:pt x="44" y="259"/>
                  </a:cubicBezTo>
                  <a:cubicBezTo>
                    <a:pt x="57" y="259"/>
                    <a:pt x="66" y="252"/>
                    <a:pt x="73" y="238"/>
                  </a:cubicBezTo>
                  <a:cubicBezTo>
                    <a:pt x="76" y="233"/>
                    <a:pt x="78" y="229"/>
                    <a:pt x="80" y="226"/>
                  </a:cubicBezTo>
                  <a:cubicBezTo>
                    <a:pt x="103" y="186"/>
                    <a:pt x="129" y="146"/>
                    <a:pt x="157" y="108"/>
                  </a:cubicBezTo>
                  <a:cubicBezTo>
                    <a:pt x="184" y="71"/>
                    <a:pt x="214" y="35"/>
                    <a:pt x="244" y="0"/>
                  </a:cubicBezTo>
                  <a:cubicBezTo>
                    <a:pt x="233" y="1"/>
                    <a:pt x="223" y="3"/>
                    <a:pt x="215" y="5"/>
                  </a:cubicBezTo>
                  <a:cubicBezTo>
                    <a:pt x="206" y="8"/>
                    <a:pt x="199" y="12"/>
                    <a:pt x="194" y="16"/>
                  </a:cubicBezTo>
                  <a:cubicBezTo>
                    <a:pt x="187" y="21"/>
                    <a:pt x="180" y="30"/>
                    <a:pt x="171" y="4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F0D4745-CB9C-4E7B-B33F-00E4596FCCC4}"/>
              </a:ext>
            </a:extLst>
          </p:cNvPr>
          <p:cNvSpPr txBox="1"/>
          <p:nvPr/>
        </p:nvSpPr>
        <p:spPr>
          <a:xfrm>
            <a:off x="7563720" y="5748329"/>
            <a:ext cx="1773242" cy="42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Облачная, локальная,</a:t>
            </a:r>
          </a:p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 smtClean="0">
                <a:solidFill>
                  <a:srgbClr val="425253"/>
                </a:solidFill>
                <a:latin typeface="Arial" panose="020B0604020202020204"/>
                <a:cs typeface="Arial" panose="020B0604020202020204" pitchFamily="34" charset="0"/>
              </a:rPr>
              <a:t>Гибридная архитектура</a:t>
            </a:r>
            <a:endParaRPr kumimoji="0" lang="ru-RU" sz="1050" b="1" i="0" u="none" strike="noStrike" kern="1200" cap="none" spc="0" normalizeH="0" baseline="0" noProof="0" dirty="0" smtClean="0">
              <a:ln>
                <a:noFill/>
              </a:ln>
              <a:solidFill>
                <a:srgbClr val="425253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050DD98-F1E6-451F-A759-E5577D6E9B73}"/>
              </a:ext>
            </a:extLst>
          </p:cNvPr>
          <p:cNvSpPr txBox="1"/>
          <p:nvPr/>
        </p:nvSpPr>
        <p:spPr>
          <a:xfrm>
            <a:off x="10106941" y="5793669"/>
            <a:ext cx="1035861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Легкий агент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425253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" name="Picture 43" descr="Hand_Crown_Icon_Green.png">
            <a:extLst>
              <a:ext uri="{FF2B5EF4-FFF2-40B4-BE49-F238E27FC236}">
                <a16:creationId xmlns:a16="http://schemas.microsoft.com/office/drawing/2014/main" id="{2F92629C-123D-4237-BC02-656170B0D6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963" y="5740272"/>
            <a:ext cx="323661" cy="355470"/>
          </a:xfrm>
          <a:prstGeom prst="rect">
            <a:avLst/>
          </a:prstGeom>
        </p:spPr>
      </p:pic>
      <p:pic>
        <p:nvPicPr>
          <p:cNvPr id="45" name="Picture 44" descr="Gear_Cloud.png">
            <a:extLst>
              <a:ext uri="{FF2B5EF4-FFF2-40B4-BE49-F238E27FC236}">
                <a16:creationId xmlns:a16="http://schemas.microsoft.com/office/drawing/2014/main" id="{92FC3FCA-49D5-44D5-BE8C-91BDD7F129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013" y="5767703"/>
            <a:ext cx="366105" cy="30060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25D0E38-71B1-1746-A939-3D39AB0EEB09}"/>
              </a:ext>
            </a:extLst>
          </p:cNvPr>
          <p:cNvSpPr txBox="1"/>
          <p:nvPr/>
        </p:nvSpPr>
        <p:spPr>
          <a:xfrm>
            <a:off x="7471618" y="3250946"/>
            <a:ext cx="849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189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900" b="1" dirty="0">
                <a:solidFill>
                  <a:srgbClr val="425253"/>
                </a:solidFill>
                <a:cs typeface="Arial" panose="020B0604020202020204" pitchFamily="34" charset="0"/>
              </a:rPr>
              <a:t>DISCOVER</a:t>
            </a:r>
          </a:p>
          <a:p>
            <a:pPr lvl="0" algn="ctr" defTabSz="457189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900" b="1" dirty="0">
                <a:solidFill>
                  <a:srgbClr val="425253"/>
                </a:solidFill>
                <a:cs typeface="Arial" panose="020B0604020202020204" pitchFamily="34" charset="0"/>
              </a:rPr>
              <a:t>&amp; </a:t>
            </a:r>
            <a:r>
              <a:rPr lang="en-US" sz="900" b="1" dirty="0" smtClean="0">
                <a:solidFill>
                  <a:srgbClr val="425253"/>
                </a:solidFill>
                <a:cs typeface="Arial" panose="020B0604020202020204" pitchFamily="34" charset="0"/>
              </a:rPr>
              <a:t>PREDICT</a:t>
            </a:r>
          </a:p>
          <a:p>
            <a:pPr lvl="0" algn="ctr" defTabSz="457189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600" dirty="0" smtClean="0">
                <a:solidFill>
                  <a:srgbClr val="425253"/>
                </a:solidFill>
                <a:cs typeface="Arial" panose="020B0604020202020204" pitchFamily="34" charset="0"/>
              </a:rPr>
              <a:t>PROACTIVE RISK </a:t>
            </a:r>
            <a:br>
              <a:rPr lang="en-US" sz="600" dirty="0" smtClean="0">
                <a:solidFill>
                  <a:srgbClr val="425253"/>
                </a:solidFill>
                <a:cs typeface="Arial" panose="020B0604020202020204" pitchFamily="34" charset="0"/>
              </a:rPr>
            </a:br>
            <a:r>
              <a:rPr lang="en-US" sz="600" dirty="0" smtClean="0">
                <a:solidFill>
                  <a:srgbClr val="425253"/>
                </a:solidFill>
                <a:cs typeface="Arial" panose="020B0604020202020204" pitchFamily="34" charset="0"/>
              </a:rPr>
              <a:t>MANAGEMENT</a:t>
            </a:r>
            <a:endParaRPr lang="en-US" sz="600" dirty="0">
              <a:solidFill>
                <a:srgbClr val="425253"/>
              </a:solidFill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6DEAA00-0CE6-884F-9237-71621E19235B}"/>
              </a:ext>
            </a:extLst>
          </p:cNvPr>
          <p:cNvSpPr txBox="1"/>
          <p:nvPr/>
        </p:nvSpPr>
        <p:spPr>
          <a:xfrm>
            <a:off x="8388415" y="4521658"/>
            <a:ext cx="1582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RESPOND &amp; </a:t>
            </a: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REMEDIATE</a:t>
            </a:r>
          </a:p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CUSTOMIZED DISINFECTION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425253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Picture 47" descr="Laptop_Check.png">
            <a:extLst>
              <a:ext uri="{FF2B5EF4-FFF2-40B4-BE49-F238E27FC236}">
                <a16:creationId xmlns:a16="http://schemas.microsoft.com/office/drawing/2014/main" id="{2868C33E-7D59-4CBE-A7A1-F5FF852543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265" y="4031976"/>
            <a:ext cx="474787" cy="48968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683" y="1029880"/>
            <a:ext cx="10590180" cy="4782128"/>
          </a:xfrm>
          <a:prstGeom prst="rect">
            <a:avLst/>
          </a:prstGeom>
        </p:spPr>
      </p:pic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en-US" dirty="0" err="1" smtClean="0"/>
              <a:t>FortiEDR</a:t>
            </a:r>
            <a:r>
              <a:rPr lang="ru-RU" dirty="0" smtClean="0"/>
              <a:t>: обнаружение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0374184-8062-4426-9A67-A508E369A6F0}"/>
              </a:ext>
            </a:extLst>
          </p:cNvPr>
          <p:cNvSpPr txBox="1">
            <a:spLocks/>
          </p:cNvSpPr>
          <p:nvPr/>
        </p:nvSpPr>
        <p:spPr>
          <a:xfrm>
            <a:off x="1219200" y="1378325"/>
            <a:ext cx="5567082" cy="43513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На основе политик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Автоматизированная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классификация событий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Настраиваемые политики реагирования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Автоматизированное реагирование и устранение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Расследование инцидентов и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проактивный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поиск угроз (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threat hunting)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FC990A8-D3B4-4122-964D-3D69B60FA668}"/>
              </a:ext>
            </a:extLst>
          </p:cNvPr>
          <p:cNvGrpSpPr/>
          <p:nvPr/>
        </p:nvGrpSpPr>
        <p:grpSpPr>
          <a:xfrm>
            <a:off x="6894810" y="935309"/>
            <a:ext cx="4573290" cy="4745566"/>
            <a:chOff x="3797300" y="859367"/>
            <a:chExt cx="4573290" cy="4745566"/>
          </a:xfrm>
        </p:grpSpPr>
        <p:sp>
          <p:nvSpPr>
            <p:cNvPr id="83" name="Freeform 36">
              <a:extLst>
                <a:ext uri="{FF2B5EF4-FFF2-40B4-BE49-F238E27FC236}">
                  <a16:creationId xmlns:a16="http://schemas.microsoft.com/office/drawing/2014/main" id="{99DCF1E4-8C5A-4B2A-B705-8A5DD085128F}"/>
                </a:ext>
              </a:extLst>
            </p:cNvPr>
            <p:cNvSpPr/>
            <p:nvPr/>
          </p:nvSpPr>
          <p:spPr>
            <a:xfrm>
              <a:off x="4461933" y="1524001"/>
              <a:ext cx="3906860" cy="3908170"/>
            </a:xfrm>
            <a:custGeom>
              <a:avLst/>
              <a:gdLst>
                <a:gd name="connsiteX0" fmla="*/ 0 w 3886200"/>
                <a:gd name="connsiteY0" fmla="*/ 3234267 h 3822700"/>
                <a:gd name="connsiteX1" fmla="*/ 3242734 w 3886200"/>
                <a:gd name="connsiteY1" fmla="*/ 0 h 3822700"/>
                <a:gd name="connsiteX2" fmla="*/ 3886200 w 3886200"/>
                <a:gd name="connsiteY2" fmla="*/ 1282700 h 3822700"/>
                <a:gd name="connsiteX3" fmla="*/ 3547534 w 3886200"/>
                <a:gd name="connsiteY3" fmla="*/ 2857500 h 3822700"/>
                <a:gd name="connsiteX4" fmla="*/ 2404534 w 3886200"/>
                <a:gd name="connsiteY4" fmla="*/ 3771900 h 3822700"/>
                <a:gd name="connsiteX5" fmla="*/ 994834 w 3886200"/>
                <a:gd name="connsiteY5" fmla="*/ 3822700 h 3822700"/>
                <a:gd name="connsiteX6" fmla="*/ 0 w 3886200"/>
                <a:gd name="connsiteY6" fmla="*/ 3234267 h 3822700"/>
                <a:gd name="connsiteX0" fmla="*/ 0 w 3886200"/>
                <a:gd name="connsiteY0" fmla="*/ 3234267 h 3822700"/>
                <a:gd name="connsiteX1" fmla="*/ 3242734 w 3886200"/>
                <a:gd name="connsiteY1" fmla="*/ 0 h 3822700"/>
                <a:gd name="connsiteX2" fmla="*/ 3886200 w 3886200"/>
                <a:gd name="connsiteY2" fmla="*/ 1282700 h 3822700"/>
                <a:gd name="connsiteX3" fmla="*/ 3547534 w 3886200"/>
                <a:gd name="connsiteY3" fmla="*/ 2857500 h 3822700"/>
                <a:gd name="connsiteX4" fmla="*/ 2404534 w 3886200"/>
                <a:gd name="connsiteY4" fmla="*/ 3771900 h 3822700"/>
                <a:gd name="connsiteX5" fmla="*/ 994834 w 3886200"/>
                <a:gd name="connsiteY5" fmla="*/ 3822700 h 3822700"/>
                <a:gd name="connsiteX6" fmla="*/ 0 w 3886200"/>
                <a:gd name="connsiteY6" fmla="*/ 3234267 h 3822700"/>
                <a:gd name="connsiteX0" fmla="*/ 0 w 3886200"/>
                <a:gd name="connsiteY0" fmla="*/ 3234267 h 3822700"/>
                <a:gd name="connsiteX1" fmla="*/ 3242734 w 3886200"/>
                <a:gd name="connsiteY1" fmla="*/ 0 h 3822700"/>
                <a:gd name="connsiteX2" fmla="*/ 3886200 w 3886200"/>
                <a:gd name="connsiteY2" fmla="*/ 1282700 h 3822700"/>
                <a:gd name="connsiteX3" fmla="*/ 3547534 w 3886200"/>
                <a:gd name="connsiteY3" fmla="*/ 2857500 h 3822700"/>
                <a:gd name="connsiteX4" fmla="*/ 2404534 w 3886200"/>
                <a:gd name="connsiteY4" fmla="*/ 3771900 h 3822700"/>
                <a:gd name="connsiteX5" fmla="*/ 994834 w 3886200"/>
                <a:gd name="connsiteY5" fmla="*/ 3822700 h 3822700"/>
                <a:gd name="connsiteX6" fmla="*/ 0 w 3886200"/>
                <a:gd name="connsiteY6" fmla="*/ 3234267 h 3822700"/>
                <a:gd name="connsiteX0" fmla="*/ 0 w 3886200"/>
                <a:gd name="connsiteY0" fmla="*/ 3234267 h 3901285"/>
                <a:gd name="connsiteX1" fmla="*/ 3242734 w 3886200"/>
                <a:gd name="connsiteY1" fmla="*/ 0 h 3901285"/>
                <a:gd name="connsiteX2" fmla="*/ 3886200 w 3886200"/>
                <a:gd name="connsiteY2" fmla="*/ 1282700 h 3901285"/>
                <a:gd name="connsiteX3" fmla="*/ 3547534 w 3886200"/>
                <a:gd name="connsiteY3" fmla="*/ 2857500 h 3901285"/>
                <a:gd name="connsiteX4" fmla="*/ 2404534 w 3886200"/>
                <a:gd name="connsiteY4" fmla="*/ 3771900 h 3901285"/>
                <a:gd name="connsiteX5" fmla="*/ 994834 w 3886200"/>
                <a:gd name="connsiteY5" fmla="*/ 3822700 h 3901285"/>
                <a:gd name="connsiteX6" fmla="*/ 0 w 3886200"/>
                <a:gd name="connsiteY6" fmla="*/ 3234267 h 3901285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886200"/>
                <a:gd name="connsiteY0" fmla="*/ 3234267 h 3908170"/>
                <a:gd name="connsiteX1" fmla="*/ 3242734 w 3886200"/>
                <a:gd name="connsiteY1" fmla="*/ 0 h 3908170"/>
                <a:gd name="connsiteX2" fmla="*/ 3886200 w 3886200"/>
                <a:gd name="connsiteY2" fmla="*/ 1282700 h 3908170"/>
                <a:gd name="connsiteX3" fmla="*/ 3547534 w 3886200"/>
                <a:gd name="connsiteY3" fmla="*/ 2857500 h 3908170"/>
                <a:gd name="connsiteX4" fmla="*/ 2404534 w 3886200"/>
                <a:gd name="connsiteY4" fmla="*/ 3771900 h 3908170"/>
                <a:gd name="connsiteX5" fmla="*/ 994834 w 3886200"/>
                <a:gd name="connsiteY5" fmla="*/ 3822700 h 3908170"/>
                <a:gd name="connsiteX6" fmla="*/ 0 w 388620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7500"/>
                <a:gd name="connsiteY0" fmla="*/ 3234267 h 3908170"/>
                <a:gd name="connsiteX1" fmla="*/ 3242734 w 3907500"/>
                <a:gd name="connsiteY1" fmla="*/ 0 h 3908170"/>
                <a:gd name="connsiteX2" fmla="*/ 3886200 w 3907500"/>
                <a:gd name="connsiteY2" fmla="*/ 1282700 h 3908170"/>
                <a:gd name="connsiteX3" fmla="*/ 3547534 w 3907500"/>
                <a:gd name="connsiteY3" fmla="*/ 2857500 h 3908170"/>
                <a:gd name="connsiteX4" fmla="*/ 2404534 w 3907500"/>
                <a:gd name="connsiteY4" fmla="*/ 3771900 h 3908170"/>
                <a:gd name="connsiteX5" fmla="*/ 994834 w 3907500"/>
                <a:gd name="connsiteY5" fmla="*/ 3822700 h 3908170"/>
                <a:gd name="connsiteX6" fmla="*/ 0 w 390750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3242734 w 3906860"/>
                <a:gd name="connsiteY1" fmla="*/ 0 h 3908170"/>
                <a:gd name="connsiteX2" fmla="*/ 3886200 w 3906860"/>
                <a:gd name="connsiteY2" fmla="*/ 1282700 h 3908170"/>
                <a:gd name="connsiteX3" fmla="*/ 3547534 w 3906860"/>
                <a:gd name="connsiteY3" fmla="*/ 2857500 h 3908170"/>
                <a:gd name="connsiteX4" fmla="*/ 2404534 w 3906860"/>
                <a:gd name="connsiteY4" fmla="*/ 3771900 h 3908170"/>
                <a:gd name="connsiteX5" fmla="*/ 994834 w 3906860"/>
                <a:gd name="connsiteY5" fmla="*/ 3822700 h 3908170"/>
                <a:gd name="connsiteX6" fmla="*/ 0 w 3906860"/>
                <a:gd name="connsiteY6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3242734 w 3906860"/>
                <a:gd name="connsiteY2" fmla="*/ 0 h 3908170"/>
                <a:gd name="connsiteX3" fmla="*/ 3886200 w 3906860"/>
                <a:gd name="connsiteY3" fmla="*/ 1282700 h 3908170"/>
                <a:gd name="connsiteX4" fmla="*/ 3547534 w 3906860"/>
                <a:gd name="connsiteY4" fmla="*/ 2857500 h 3908170"/>
                <a:gd name="connsiteX5" fmla="*/ 2404534 w 3906860"/>
                <a:gd name="connsiteY5" fmla="*/ 3771900 h 3908170"/>
                <a:gd name="connsiteX6" fmla="*/ 994834 w 3906860"/>
                <a:gd name="connsiteY6" fmla="*/ 3822700 h 3908170"/>
                <a:gd name="connsiteX7" fmla="*/ 0 w 3906860"/>
                <a:gd name="connsiteY7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13492 w 3906860"/>
                <a:gd name="connsiteY2" fmla="*/ 1123949 h 3908170"/>
                <a:gd name="connsiteX3" fmla="*/ 3242734 w 3906860"/>
                <a:gd name="connsiteY3" fmla="*/ 0 h 3908170"/>
                <a:gd name="connsiteX4" fmla="*/ 3886200 w 3906860"/>
                <a:gd name="connsiteY4" fmla="*/ 1282700 h 3908170"/>
                <a:gd name="connsiteX5" fmla="*/ 3547534 w 3906860"/>
                <a:gd name="connsiteY5" fmla="*/ 2857500 h 3908170"/>
                <a:gd name="connsiteX6" fmla="*/ 2404534 w 3906860"/>
                <a:gd name="connsiteY6" fmla="*/ 3771900 h 3908170"/>
                <a:gd name="connsiteX7" fmla="*/ 994834 w 3906860"/>
                <a:gd name="connsiteY7" fmla="*/ 3822700 h 3908170"/>
                <a:gd name="connsiteX8" fmla="*/ 0 w 3906860"/>
                <a:gd name="connsiteY8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1634067 w 3906860"/>
                <a:gd name="connsiteY2" fmla="*/ 1593849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00792 w 3906860"/>
                <a:gd name="connsiteY2" fmla="*/ 20478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45242 w 3906860"/>
                <a:gd name="connsiteY2" fmla="*/ 20859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45242 w 3906860"/>
                <a:gd name="connsiteY2" fmla="*/ 20859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45242 w 3906860"/>
                <a:gd name="connsiteY2" fmla="*/ 208597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  <a:gd name="connsiteX0" fmla="*/ 0 w 3906860"/>
                <a:gd name="connsiteY0" fmla="*/ 3234267 h 3908170"/>
                <a:gd name="connsiteX1" fmla="*/ 1116542 w 3906860"/>
                <a:gd name="connsiteY1" fmla="*/ 2114549 h 3908170"/>
                <a:gd name="connsiteX2" fmla="*/ 2138892 w 3906860"/>
                <a:gd name="connsiteY2" fmla="*/ 2105024 h 3908170"/>
                <a:gd name="connsiteX3" fmla="*/ 2113492 w 3906860"/>
                <a:gd name="connsiteY3" fmla="*/ 1123949 h 3908170"/>
                <a:gd name="connsiteX4" fmla="*/ 3242734 w 3906860"/>
                <a:gd name="connsiteY4" fmla="*/ 0 h 3908170"/>
                <a:gd name="connsiteX5" fmla="*/ 3886200 w 3906860"/>
                <a:gd name="connsiteY5" fmla="*/ 1282700 h 3908170"/>
                <a:gd name="connsiteX6" fmla="*/ 3547534 w 3906860"/>
                <a:gd name="connsiteY6" fmla="*/ 2857500 h 3908170"/>
                <a:gd name="connsiteX7" fmla="*/ 2404534 w 3906860"/>
                <a:gd name="connsiteY7" fmla="*/ 3771900 h 3908170"/>
                <a:gd name="connsiteX8" fmla="*/ 994834 w 3906860"/>
                <a:gd name="connsiteY8" fmla="*/ 3822700 h 3908170"/>
                <a:gd name="connsiteX9" fmla="*/ 0 w 3906860"/>
                <a:gd name="connsiteY9" fmla="*/ 3234267 h 39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6860" h="3908170">
                  <a:moveTo>
                    <a:pt x="0" y="3234267"/>
                  </a:moveTo>
                  <a:lnTo>
                    <a:pt x="1116542" y="2114549"/>
                  </a:lnTo>
                  <a:cubicBezTo>
                    <a:pt x="1282700" y="2285999"/>
                    <a:pt x="1747309" y="2486024"/>
                    <a:pt x="2138892" y="2105024"/>
                  </a:cubicBezTo>
                  <a:cubicBezTo>
                    <a:pt x="2512484" y="1676399"/>
                    <a:pt x="2216150" y="1206499"/>
                    <a:pt x="2113492" y="1123949"/>
                  </a:cubicBezTo>
                  <a:lnTo>
                    <a:pt x="3242734" y="0"/>
                  </a:lnTo>
                  <a:cubicBezTo>
                    <a:pt x="3425473" y="218017"/>
                    <a:pt x="3751086" y="515408"/>
                    <a:pt x="3886200" y="1282700"/>
                  </a:cubicBezTo>
                  <a:cubicBezTo>
                    <a:pt x="3913011" y="1598083"/>
                    <a:pt x="3981098" y="2151592"/>
                    <a:pt x="3547534" y="2857500"/>
                  </a:cubicBezTo>
                  <a:cubicBezTo>
                    <a:pt x="3423709" y="3022600"/>
                    <a:pt x="3147484" y="3489325"/>
                    <a:pt x="2404534" y="3771900"/>
                  </a:cubicBezTo>
                  <a:cubicBezTo>
                    <a:pt x="2252134" y="3823758"/>
                    <a:pt x="1712384" y="4018492"/>
                    <a:pt x="994834" y="3822700"/>
                  </a:cubicBezTo>
                  <a:cubicBezTo>
                    <a:pt x="447323" y="3664656"/>
                    <a:pt x="156986" y="3382786"/>
                    <a:pt x="0" y="323426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8645BB2-3565-4B49-8F30-1B1A34C44A31}"/>
                </a:ext>
              </a:extLst>
            </p:cNvPr>
            <p:cNvSpPr/>
            <p:nvPr/>
          </p:nvSpPr>
          <p:spPr>
            <a:xfrm>
              <a:off x="3797300" y="859367"/>
              <a:ext cx="4573290" cy="4573290"/>
            </a:xfrm>
            <a:prstGeom prst="ellipse">
              <a:avLst/>
            </a:prstGeom>
            <a:noFill/>
            <a:ln>
              <a:solidFill>
                <a:srgbClr val="131E2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10956C5-A23A-4E38-B6BF-2E01434E6488}"/>
                </a:ext>
              </a:extLst>
            </p:cNvPr>
            <p:cNvGrpSpPr/>
            <p:nvPr/>
          </p:nvGrpSpPr>
          <p:grpSpPr>
            <a:xfrm rot="5400000">
              <a:off x="4123267" y="1185337"/>
              <a:ext cx="3923821" cy="3925153"/>
              <a:chOff x="4123267" y="1185337"/>
              <a:chExt cx="3923821" cy="3925153"/>
            </a:xfrm>
          </p:grpSpPr>
          <p:sp>
            <p:nvSpPr>
              <p:cNvPr id="110" name="Freeform 37">
                <a:extLst>
                  <a:ext uri="{FF2B5EF4-FFF2-40B4-BE49-F238E27FC236}">
                    <a16:creationId xmlns:a16="http://schemas.microsoft.com/office/drawing/2014/main" id="{46F921A7-68EC-44C2-B4D5-567C234A8DDD}"/>
                  </a:ext>
                </a:extLst>
              </p:cNvPr>
              <p:cNvSpPr/>
              <p:nvPr/>
            </p:nvSpPr>
            <p:spPr>
              <a:xfrm>
                <a:off x="6572249" y="1755774"/>
                <a:ext cx="1474839" cy="2784475"/>
              </a:xfrm>
              <a:custGeom>
                <a:avLst/>
                <a:gdLst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892175 w 1473200"/>
                  <a:gd name="connsiteY0" fmla="*/ 0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7" fmla="*/ 892175 w 1473200"/>
                  <a:gd name="connsiteY7" fmla="*/ 0 h 2784475"/>
                  <a:gd name="connsiteX0" fmla="*/ 1219200 w 1473200"/>
                  <a:gd name="connsiteY0" fmla="*/ 66087 h 2850562"/>
                  <a:gd name="connsiteX1" fmla="*/ 892175 w 1473200"/>
                  <a:gd name="connsiteY1" fmla="*/ 66087 h 2850562"/>
                  <a:gd name="connsiteX2" fmla="*/ 0 w 1473200"/>
                  <a:gd name="connsiteY2" fmla="*/ 958262 h 2850562"/>
                  <a:gd name="connsiteX3" fmla="*/ 212725 w 1473200"/>
                  <a:gd name="connsiteY3" fmla="*/ 1463087 h 2850562"/>
                  <a:gd name="connsiteX4" fmla="*/ 0 w 1473200"/>
                  <a:gd name="connsiteY4" fmla="*/ 1961562 h 2850562"/>
                  <a:gd name="connsiteX5" fmla="*/ 895350 w 1473200"/>
                  <a:gd name="connsiteY5" fmla="*/ 2850562 h 2850562"/>
                  <a:gd name="connsiteX6" fmla="*/ 1473200 w 1473200"/>
                  <a:gd name="connsiteY6" fmla="*/ 1472612 h 2850562"/>
                  <a:gd name="connsiteX7" fmla="*/ 1219200 w 1473200"/>
                  <a:gd name="connsiteY7" fmla="*/ 66087 h 2850562"/>
                  <a:gd name="connsiteX0" fmla="*/ 1473200 w 1473200"/>
                  <a:gd name="connsiteY0" fmla="*/ 1413934 h 2791884"/>
                  <a:gd name="connsiteX1" fmla="*/ 892175 w 1473200"/>
                  <a:gd name="connsiteY1" fmla="*/ 7409 h 2791884"/>
                  <a:gd name="connsiteX2" fmla="*/ 0 w 1473200"/>
                  <a:gd name="connsiteY2" fmla="*/ 899584 h 2791884"/>
                  <a:gd name="connsiteX3" fmla="*/ 212725 w 1473200"/>
                  <a:gd name="connsiteY3" fmla="*/ 1404409 h 2791884"/>
                  <a:gd name="connsiteX4" fmla="*/ 0 w 1473200"/>
                  <a:gd name="connsiteY4" fmla="*/ 1902884 h 2791884"/>
                  <a:gd name="connsiteX5" fmla="*/ 895350 w 1473200"/>
                  <a:gd name="connsiteY5" fmla="*/ 2791884 h 2791884"/>
                  <a:gd name="connsiteX6" fmla="*/ 1473200 w 1473200"/>
                  <a:gd name="connsiteY6" fmla="*/ 1413934 h 2791884"/>
                  <a:gd name="connsiteX0" fmla="*/ 1473200 w 1473200"/>
                  <a:gd name="connsiteY0" fmla="*/ 1426824 h 2804774"/>
                  <a:gd name="connsiteX1" fmla="*/ 892175 w 1473200"/>
                  <a:gd name="connsiteY1" fmla="*/ 20299 h 2804774"/>
                  <a:gd name="connsiteX2" fmla="*/ 0 w 1473200"/>
                  <a:gd name="connsiteY2" fmla="*/ 912474 h 2804774"/>
                  <a:gd name="connsiteX3" fmla="*/ 212725 w 1473200"/>
                  <a:gd name="connsiteY3" fmla="*/ 1417299 h 2804774"/>
                  <a:gd name="connsiteX4" fmla="*/ 0 w 1473200"/>
                  <a:gd name="connsiteY4" fmla="*/ 1915774 h 2804774"/>
                  <a:gd name="connsiteX5" fmla="*/ 895350 w 1473200"/>
                  <a:gd name="connsiteY5" fmla="*/ 2804774 h 2804774"/>
                  <a:gd name="connsiteX6" fmla="*/ 1473200 w 1473200"/>
                  <a:gd name="connsiteY6" fmla="*/ 1426824 h 2804774"/>
                  <a:gd name="connsiteX0" fmla="*/ 1473200 w 1473200"/>
                  <a:gd name="connsiteY0" fmla="*/ 1429295 h 2807245"/>
                  <a:gd name="connsiteX1" fmla="*/ 892175 w 1473200"/>
                  <a:gd name="connsiteY1" fmla="*/ 22770 h 2807245"/>
                  <a:gd name="connsiteX2" fmla="*/ 0 w 1473200"/>
                  <a:gd name="connsiteY2" fmla="*/ 914945 h 2807245"/>
                  <a:gd name="connsiteX3" fmla="*/ 212725 w 1473200"/>
                  <a:gd name="connsiteY3" fmla="*/ 1419770 h 2807245"/>
                  <a:gd name="connsiteX4" fmla="*/ 0 w 1473200"/>
                  <a:gd name="connsiteY4" fmla="*/ 1918245 h 2807245"/>
                  <a:gd name="connsiteX5" fmla="*/ 895350 w 1473200"/>
                  <a:gd name="connsiteY5" fmla="*/ 2807245 h 2807245"/>
                  <a:gd name="connsiteX6" fmla="*/ 1473200 w 1473200"/>
                  <a:gd name="connsiteY6" fmla="*/ 1429295 h 2807245"/>
                  <a:gd name="connsiteX0" fmla="*/ 1473200 w 1473200"/>
                  <a:gd name="connsiteY0" fmla="*/ 1406525 h 2784475"/>
                  <a:gd name="connsiteX1" fmla="*/ 892175 w 1473200"/>
                  <a:gd name="connsiteY1" fmla="*/ 0 h 2784475"/>
                  <a:gd name="connsiteX2" fmla="*/ 0 w 1473200"/>
                  <a:gd name="connsiteY2" fmla="*/ 892175 h 2784475"/>
                  <a:gd name="connsiteX3" fmla="*/ 212725 w 1473200"/>
                  <a:gd name="connsiteY3" fmla="*/ 1397000 h 2784475"/>
                  <a:gd name="connsiteX4" fmla="*/ 0 w 1473200"/>
                  <a:gd name="connsiteY4" fmla="*/ 1895475 h 2784475"/>
                  <a:gd name="connsiteX5" fmla="*/ 895350 w 1473200"/>
                  <a:gd name="connsiteY5" fmla="*/ 2784475 h 2784475"/>
                  <a:gd name="connsiteX6" fmla="*/ 1473200 w 1473200"/>
                  <a:gd name="connsiteY6" fmla="*/ 1406525 h 2784475"/>
                  <a:gd name="connsiteX0" fmla="*/ 1473200 w 1474898"/>
                  <a:gd name="connsiteY0" fmla="*/ 1406525 h 2784475"/>
                  <a:gd name="connsiteX1" fmla="*/ 892175 w 1474898"/>
                  <a:gd name="connsiteY1" fmla="*/ 0 h 2784475"/>
                  <a:gd name="connsiteX2" fmla="*/ 0 w 1474898"/>
                  <a:gd name="connsiteY2" fmla="*/ 892175 h 2784475"/>
                  <a:gd name="connsiteX3" fmla="*/ 212725 w 1474898"/>
                  <a:gd name="connsiteY3" fmla="*/ 1397000 h 2784475"/>
                  <a:gd name="connsiteX4" fmla="*/ 0 w 1474898"/>
                  <a:gd name="connsiteY4" fmla="*/ 1895475 h 2784475"/>
                  <a:gd name="connsiteX5" fmla="*/ 895350 w 1474898"/>
                  <a:gd name="connsiteY5" fmla="*/ 2784475 h 2784475"/>
                  <a:gd name="connsiteX6" fmla="*/ 1473200 w 1474898"/>
                  <a:gd name="connsiteY6" fmla="*/ 1406525 h 2784475"/>
                  <a:gd name="connsiteX0" fmla="*/ 1473200 w 1474839"/>
                  <a:gd name="connsiteY0" fmla="*/ 1406525 h 2784475"/>
                  <a:gd name="connsiteX1" fmla="*/ 892175 w 1474839"/>
                  <a:gd name="connsiteY1" fmla="*/ 0 h 2784475"/>
                  <a:gd name="connsiteX2" fmla="*/ 0 w 1474839"/>
                  <a:gd name="connsiteY2" fmla="*/ 892175 h 2784475"/>
                  <a:gd name="connsiteX3" fmla="*/ 212725 w 1474839"/>
                  <a:gd name="connsiteY3" fmla="*/ 1397000 h 2784475"/>
                  <a:gd name="connsiteX4" fmla="*/ 0 w 1474839"/>
                  <a:gd name="connsiteY4" fmla="*/ 1895475 h 2784475"/>
                  <a:gd name="connsiteX5" fmla="*/ 895350 w 1474839"/>
                  <a:gd name="connsiteY5" fmla="*/ 2784475 h 2784475"/>
                  <a:gd name="connsiteX6" fmla="*/ 1473200 w 1474839"/>
                  <a:gd name="connsiteY6" fmla="*/ 1406525 h 2784475"/>
                  <a:gd name="connsiteX0" fmla="*/ 1473200 w 1474839"/>
                  <a:gd name="connsiteY0" fmla="*/ 1406525 h 2784475"/>
                  <a:gd name="connsiteX1" fmla="*/ 892175 w 1474839"/>
                  <a:gd name="connsiteY1" fmla="*/ 0 h 2784475"/>
                  <a:gd name="connsiteX2" fmla="*/ 0 w 1474839"/>
                  <a:gd name="connsiteY2" fmla="*/ 892175 h 2784475"/>
                  <a:gd name="connsiteX3" fmla="*/ 212725 w 1474839"/>
                  <a:gd name="connsiteY3" fmla="*/ 1397000 h 2784475"/>
                  <a:gd name="connsiteX4" fmla="*/ 0 w 1474839"/>
                  <a:gd name="connsiteY4" fmla="*/ 1895475 h 2784475"/>
                  <a:gd name="connsiteX5" fmla="*/ 895350 w 1474839"/>
                  <a:gd name="connsiteY5" fmla="*/ 2784475 h 2784475"/>
                  <a:gd name="connsiteX6" fmla="*/ 1473200 w 1474839"/>
                  <a:gd name="connsiteY6" fmla="*/ 1406525 h 278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4839" h="2784475">
                    <a:moveTo>
                      <a:pt x="1473200" y="1406525"/>
                    </a:moveTo>
                    <a:cubicBezTo>
                      <a:pt x="1501246" y="850371"/>
                      <a:pt x="1163923" y="221462"/>
                      <a:pt x="892175" y="0"/>
                    </a:cubicBezTo>
                    <a:cubicBezTo>
                      <a:pt x="710843" y="189163"/>
                      <a:pt x="297392" y="594783"/>
                      <a:pt x="0" y="892175"/>
                    </a:cubicBezTo>
                    <a:cubicBezTo>
                      <a:pt x="51858" y="939800"/>
                      <a:pt x="218017" y="1120775"/>
                      <a:pt x="212725" y="1397000"/>
                    </a:cubicBezTo>
                    <a:cubicBezTo>
                      <a:pt x="205317" y="1699683"/>
                      <a:pt x="42333" y="1843617"/>
                      <a:pt x="0" y="1895475"/>
                    </a:cubicBezTo>
                    <a:lnTo>
                      <a:pt x="895350" y="2784475"/>
                    </a:lnTo>
                    <a:cubicBezTo>
                      <a:pt x="995892" y="2664883"/>
                      <a:pt x="1464733" y="2246842"/>
                      <a:pt x="1473200" y="14065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4595A269-BB76-4B42-B81D-67E7B427522C}"/>
                  </a:ext>
                </a:extLst>
              </p:cNvPr>
              <p:cNvGrpSpPr/>
              <p:nvPr/>
            </p:nvGrpSpPr>
            <p:grpSpPr>
              <a:xfrm rot="5400000">
                <a:off x="4086857" y="1221747"/>
                <a:ext cx="3925153" cy="3852333"/>
                <a:chOff x="4119036" y="1257300"/>
                <a:chExt cx="3925153" cy="3852333"/>
              </a:xfrm>
            </p:grpSpPr>
            <p:sp>
              <p:nvSpPr>
                <p:cNvPr id="112" name="Freeform 40">
                  <a:extLst>
                    <a:ext uri="{FF2B5EF4-FFF2-40B4-BE49-F238E27FC236}">
                      <a16:creationId xmlns:a16="http://schemas.microsoft.com/office/drawing/2014/main" id="{0F1CFB52-F36B-4F05-845A-5A8256415574}"/>
                    </a:ext>
                  </a:extLst>
                </p:cNvPr>
                <p:cNvSpPr/>
                <p:nvPr/>
              </p:nvSpPr>
              <p:spPr>
                <a:xfrm>
                  <a:off x="4119036" y="1748367"/>
                  <a:ext cx="3925153" cy="3361266"/>
                </a:xfrm>
                <a:custGeom>
                  <a:avLst/>
                  <a:gdLst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34634 w 3924300"/>
                    <a:gd name="connsiteY10" fmla="*/ 2099734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4300"/>
                    <a:gd name="connsiteY0" fmla="*/ 901700 h 3365500"/>
                    <a:gd name="connsiteX1" fmla="*/ 575734 w 3924300"/>
                    <a:gd name="connsiteY1" fmla="*/ 0 h 3365500"/>
                    <a:gd name="connsiteX2" fmla="*/ 0 w 3924300"/>
                    <a:gd name="connsiteY2" fmla="*/ 1426634 h 3365500"/>
                    <a:gd name="connsiteX3" fmla="*/ 575734 w 3924300"/>
                    <a:gd name="connsiteY3" fmla="*/ 2789767 h 3365500"/>
                    <a:gd name="connsiteX4" fmla="*/ 1993900 w 3924300"/>
                    <a:gd name="connsiteY4" fmla="*/ 3365500 h 3365500"/>
                    <a:gd name="connsiteX5" fmla="*/ 3357034 w 3924300"/>
                    <a:gd name="connsiteY5" fmla="*/ 2785534 h 3365500"/>
                    <a:gd name="connsiteX6" fmla="*/ 3924300 w 3924300"/>
                    <a:gd name="connsiteY6" fmla="*/ 1405467 h 3365500"/>
                    <a:gd name="connsiteX7" fmla="*/ 3344334 w 3924300"/>
                    <a:gd name="connsiteY7" fmla="*/ 4234 h 3365500"/>
                    <a:gd name="connsiteX8" fmla="*/ 2459567 w 3924300"/>
                    <a:gd name="connsiteY8" fmla="*/ 910167 h 3365500"/>
                    <a:gd name="connsiteX9" fmla="*/ 2662767 w 3924300"/>
                    <a:gd name="connsiteY9" fmla="*/ 1477434 h 3365500"/>
                    <a:gd name="connsiteX10" fmla="*/ 1960034 w 3924300"/>
                    <a:gd name="connsiteY10" fmla="*/ 2102909 h 3365500"/>
                    <a:gd name="connsiteX11" fmla="*/ 1265767 w 3924300"/>
                    <a:gd name="connsiteY11" fmla="*/ 1460500 h 3365500"/>
                    <a:gd name="connsiteX12" fmla="*/ 1468967 w 3924300"/>
                    <a:gd name="connsiteY12" fmla="*/ 901700 h 3365500"/>
                    <a:gd name="connsiteX0" fmla="*/ 1468967 w 3925197"/>
                    <a:gd name="connsiteY0" fmla="*/ 901700 h 3365500"/>
                    <a:gd name="connsiteX1" fmla="*/ 575734 w 3925197"/>
                    <a:gd name="connsiteY1" fmla="*/ 0 h 3365500"/>
                    <a:gd name="connsiteX2" fmla="*/ 0 w 3925197"/>
                    <a:gd name="connsiteY2" fmla="*/ 1426634 h 3365500"/>
                    <a:gd name="connsiteX3" fmla="*/ 575734 w 3925197"/>
                    <a:gd name="connsiteY3" fmla="*/ 2789767 h 3365500"/>
                    <a:gd name="connsiteX4" fmla="*/ 1993900 w 3925197"/>
                    <a:gd name="connsiteY4" fmla="*/ 3365500 h 3365500"/>
                    <a:gd name="connsiteX5" fmla="*/ 3357034 w 3925197"/>
                    <a:gd name="connsiteY5" fmla="*/ 2785534 h 3365500"/>
                    <a:gd name="connsiteX6" fmla="*/ 3924300 w 3925197"/>
                    <a:gd name="connsiteY6" fmla="*/ 1405467 h 3365500"/>
                    <a:gd name="connsiteX7" fmla="*/ 3344334 w 3925197"/>
                    <a:gd name="connsiteY7" fmla="*/ 4234 h 3365500"/>
                    <a:gd name="connsiteX8" fmla="*/ 2459567 w 3925197"/>
                    <a:gd name="connsiteY8" fmla="*/ 910167 h 3365500"/>
                    <a:gd name="connsiteX9" fmla="*/ 2662767 w 3925197"/>
                    <a:gd name="connsiteY9" fmla="*/ 1477434 h 3365500"/>
                    <a:gd name="connsiteX10" fmla="*/ 1960034 w 3925197"/>
                    <a:gd name="connsiteY10" fmla="*/ 2102909 h 3365500"/>
                    <a:gd name="connsiteX11" fmla="*/ 1265767 w 3925197"/>
                    <a:gd name="connsiteY11" fmla="*/ 1460500 h 3365500"/>
                    <a:gd name="connsiteX12" fmla="*/ 1468967 w 3925197"/>
                    <a:gd name="connsiteY12" fmla="*/ 901700 h 3365500"/>
                    <a:gd name="connsiteX0" fmla="*/ 1468967 w 3925153"/>
                    <a:gd name="connsiteY0" fmla="*/ 901700 h 3365500"/>
                    <a:gd name="connsiteX1" fmla="*/ 575734 w 3925153"/>
                    <a:gd name="connsiteY1" fmla="*/ 0 h 3365500"/>
                    <a:gd name="connsiteX2" fmla="*/ 0 w 3925153"/>
                    <a:gd name="connsiteY2" fmla="*/ 1426634 h 3365500"/>
                    <a:gd name="connsiteX3" fmla="*/ 575734 w 3925153"/>
                    <a:gd name="connsiteY3" fmla="*/ 2789767 h 3365500"/>
                    <a:gd name="connsiteX4" fmla="*/ 1993900 w 3925153"/>
                    <a:gd name="connsiteY4" fmla="*/ 3365500 h 3365500"/>
                    <a:gd name="connsiteX5" fmla="*/ 3357034 w 3925153"/>
                    <a:gd name="connsiteY5" fmla="*/ 2785534 h 3365500"/>
                    <a:gd name="connsiteX6" fmla="*/ 3924300 w 3925153"/>
                    <a:gd name="connsiteY6" fmla="*/ 1405467 h 3365500"/>
                    <a:gd name="connsiteX7" fmla="*/ 3344334 w 3925153"/>
                    <a:gd name="connsiteY7" fmla="*/ 4234 h 3365500"/>
                    <a:gd name="connsiteX8" fmla="*/ 2459567 w 3925153"/>
                    <a:gd name="connsiteY8" fmla="*/ 910167 h 3365500"/>
                    <a:gd name="connsiteX9" fmla="*/ 2662767 w 3925153"/>
                    <a:gd name="connsiteY9" fmla="*/ 1477434 h 3365500"/>
                    <a:gd name="connsiteX10" fmla="*/ 1960034 w 3925153"/>
                    <a:gd name="connsiteY10" fmla="*/ 2102909 h 3365500"/>
                    <a:gd name="connsiteX11" fmla="*/ 1265767 w 3925153"/>
                    <a:gd name="connsiteY11" fmla="*/ 1460500 h 3365500"/>
                    <a:gd name="connsiteX12" fmla="*/ 1468967 w 3925153"/>
                    <a:gd name="connsiteY12" fmla="*/ 901700 h 3365500"/>
                    <a:gd name="connsiteX0" fmla="*/ 1468967 w 3925153"/>
                    <a:gd name="connsiteY0" fmla="*/ 901700 h 3365500"/>
                    <a:gd name="connsiteX1" fmla="*/ 575734 w 3925153"/>
                    <a:gd name="connsiteY1" fmla="*/ 0 h 3365500"/>
                    <a:gd name="connsiteX2" fmla="*/ 0 w 3925153"/>
                    <a:gd name="connsiteY2" fmla="*/ 1426634 h 3365500"/>
                    <a:gd name="connsiteX3" fmla="*/ 575734 w 3925153"/>
                    <a:gd name="connsiteY3" fmla="*/ 2789767 h 3365500"/>
                    <a:gd name="connsiteX4" fmla="*/ 1993900 w 3925153"/>
                    <a:gd name="connsiteY4" fmla="*/ 3365500 h 3365500"/>
                    <a:gd name="connsiteX5" fmla="*/ 3357034 w 3925153"/>
                    <a:gd name="connsiteY5" fmla="*/ 2785534 h 3365500"/>
                    <a:gd name="connsiteX6" fmla="*/ 3924300 w 3925153"/>
                    <a:gd name="connsiteY6" fmla="*/ 1405467 h 3365500"/>
                    <a:gd name="connsiteX7" fmla="*/ 3344334 w 3925153"/>
                    <a:gd name="connsiteY7" fmla="*/ 4234 h 3365500"/>
                    <a:gd name="connsiteX8" fmla="*/ 2459567 w 3925153"/>
                    <a:gd name="connsiteY8" fmla="*/ 910167 h 3365500"/>
                    <a:gd name="connsiteX9" fmla="*/ 2662767 w 3925153"/>
                    <a:gd name="connsiteY9" fmla="*/ 1477434 h 3365500"/>
                    <a:gd name="connsiteX10" fmla="*/ 1960034 w 3925153"/>
                    <a:gd name="connsiteY10" fmla="*/ 2102909 h 3365500"/>
                    <a:gd name="connsiteX11" fmla="*/ 1265767 w 3925153"/>
                    <a:gd name="connsiteY11" fmla="*/ 1460500 h 3365500"/>
                    <a:gd name="connsiteX12" fmla="*/ 1468967 w 3925153"/>
                    <a:gd name="connsiteY12" fmla="*/ 901700 h 3365500"/>
                    <a:gd name="connsiteX0" fmla="*/ 1468967 w 3925153"/>
                    <a:gd name="connsiteY0" fmla="*/ 901700 h 3365500"/>
                    <a:gd name="connsiteX1" fmla="*/ 575734 w 3925153"/>
                    <a:gd name="connsiteY1" fmla="*/ 0 h 3365500"/>
                    <a:gd name="connsiteX2" fmla="*/ 0 w 3925153"/>
                    <a:gd name="connsiteY2" fmla="*/ 1426634 h 3365500"/>
                    <a:gd name="connsiteX3" fmla="*/ 575734 w 3925153"/>
                    <a:gd name="connsiteY3" fmla="*/ 2789767 h 3365500"/>
                    <a:gd name="connsiteX4" fmla="*/ 1993900 w 3925153"/>
                    <a:gd name="connsiteY4" fmla="*/ 3365500 h 3365500"/>
                    <a:gd name="connsiteX5" fmla="*/ 3357034 w 3925153"/>
                    <a:gd name="connsiteY5" fmla="*/ 2785534 h 3365500"/>
                    <a:gd name="connsiteX6" fmla="*/ 3924300 w 3925153"/>
                    <a:gd name="connsiteY6" fmla="*/ 1405467 h 3365500"/>
                    <a:gd name="connsiteX7" fmla="*/ 3344334 w 3925153"/>
                    <a:gd name="connsiteY7" fmla="*/ 4234 h 3365500"/>
                    <a:gd name="connsiteX8" fmla="*/ 2459567 w 3925153"/>
                    <a:gd name="connsiteY8" fmla="*/ 910167 h 3365500"/>
                    <a:gd name="connsiteX9" fmla="*/ 2662767 w 3925153"/>
                    <a:gd name="connsiteY9" fmla="*/ 1477434 h 3365500"/>
                    <a:gd name="connsiteX10" fmla="*/ 1960034 w 3925153"/>
                    <a:gd name="connsiteY10" fmla="*/ 2102909 h 3365500"/>
                    <a:gd name="connsiteX11" fmla="*/ 1265767 w 3925153"/>
                    <a:gd name="connsiteY11" fmla="*/ 1460500 h 3365500"/>
                    <a:gd name="connsiteX12" fmla="*/ 1468967 w 3925153"/>
                    <a:gd name="connsiteY12" fmla="*/ 901700 h 3365500"/>
                    <a:gd name="connsiteX0" fmla="*/ 1468967 w 3925153"/>
                    <a:gd name="connsiteY0" fmla="*/ 901700 h 3365500"/>
                    <a:gd name="connsiteX1" fmla="*/ 575734 w 3925153"/>
                    <a:gd name="connsiteY1" fmla="*/ 0 h 3365500"/>
                    <a:gd name="connsiteX2" fmla="*/ 0 w 3925153"/>
                    <a:gd name="connsiteY2" fmla="*/ 1426634 h 3365500"/>
                    <a:gd name="connsiteX3" fmla="*/ 575734 w 3925153"/>
                    <a:gd name="connsiteY3" fmla="*/ 2789767 h 3365500"/>
                    <a:gd name="connsiteX4" fmla="*/ 1993900 w 3925153"/>
                    <a:gd name="connsiteY4" fmla="*/ 3365500 h 3365500"/>
                    <a:gd name="connsiteX5" fmla="*/ 3357034 w 3925153"/>
                    <a:gd name="connsiteY5" fmla="*/ 2785534 h 3365500"/>
                    <a:gd name="connsiteX6" fmla="*/ 3924300 w 3925153"/>
                    <a:gd name="connsiteY6" fmla="*/ 1405467 h 3365500"/>
                    <a:gd name="connsiteX7" fmla="*/ 3344334 w 3925153"/>
                    <a:gd name="connsiteY7" fmla="*/ 4234 h 3365500"/>
                    <a:gd name="connsiteX8" fmla="*/ 2459567 w 3925153"/>
                    <a:gd name="connsiteY8" fmla="*/ 910167 h 3365500"/>
                    <a:gd name="connsiteX9" fmla="*/ 2662767 w 3925153"/>
                    <a:gd name="connsiteY9" fmla="*/ 1477434 h 3365500"/>
                    <a:gd name="connsiteX10" fmla="*/ 1960034 w 3925153"/>
                    <a:gd name="connsiteY10" fmla="*/ 2102909 h 3365500"/>
                    <a:gd name="connsiteX11" fmla="*/ 1265767 w 3925153"/>
                    <a:gd name="connsiteY11" fmla="*/ 1460500 h 3365500"/>
                    <a:gd name="connsiteX12" fmla="*/ 1468967 w 3925153"/>
                    <a:gd name="connsiteY12" fmla="*/ 901700 h 3365500"/>
                    <a:gd name="connsiteX0" fmla="*/ 1468967 w 3925153"/>
                    <a:gd name="connsiteY0" fmla="*/ 901700 h 3365500"/>
                    <a:gd name="connsiteX1" fmla="*/ 575734 w 3925153"/>
                    <a:gd name="connsiteY1" fmla="*/ 0 h 3365500"/>
                    <a:gd name="connsiteX2" fmla="*/ 0 w 3925153"/>
                    <a:gd name="connsiteY2" fmla="*/ 1426634 h 3365500"/>
                    <a:gd name="connsiteX3" fmla="*/ 575734 w 3925153"/>
                    <a:gd name="connsiteY3" fmla="*/ 2789767 h 3365500"/>
                    <a:gd name="connsiteX4" fmla="*/ 1993900 w 3925153"/>
                    <a:gd name="connsiteY4" fmla="*/ 3365500 h 3365500"/>
                    <a:gd name="connsiteX5" fmla="*/ 3357034 w 3925153"/>
                    <a:gd name="connsiteY5" fmla="*/ 2785534 h 3365500"/>
                    <a:gd name="connsiteX6" fmla="*/ 3924300 w 3925153"/>
                    <a:gd name="connsiteY6" fmla="*/ 1405467 h 3365500"/>
                    <a:gd name="connsiteX7" fmla="*/ 3344334 w 3925153"/>
                    <a:gd name="connsiteY7" fmla="*/ 4234 h 3365500"/>
                    <a:gd name="connsiteX8" fmla="*/ 2459567 w 3925153"/>
                    <a:gd name="connsiteY8" fmla="*/ 910167 h 3365500"/>
                    <a:gd name="connsiteX9" fmla="*/ 2662767 w 3925153"/>
                    <a:gd name="connsiteY9" fmla="*/ 1477434 h 3365500"/>
                    <a:gd name="connsiteX10" fmla="*/ 1960034 w 3925153"/>
                    <a:gd name="connsiteY10" fmla="*/ 2102909 h 3365500"/>
                    <a:gd name="connsiteX11" fmla="*/ 1265767 w 3925153"/>
                    <a:gd name="connsiteY11" fmla="*/ 1460500 h 3365500"/>
                    <a:gd name="connsiteX12" fmla="*/ 1468967 w 3925153"/>
                    <a:gd name="connsiteY12" fmla="*/ 901700 h 3365500"/>
                    <a:gd name="connsiteX0" fmla="*/ 1468967 w 3925153"/>
                    <a:gd name="connsiteY0" fmla="*/ 901700 h 3365500"/>
                    <a:gd name="connsiteX1" fmla="*/ 575734 w 3925153"/>
                    <a:gd name="connsiteY1" fmla="*/ 0 h 3365500"/>
                    <a:gd name="connsiteX2" fmla="*/ 0 w 3925153"/>
                    <a:gd name="connsiteY2" fmla="*/ 1426634 h 3365500"/>
                    <a:gd name="connsiteX3" fmla="*/ 575734 w 3925153"/>
                    <a:gd name="connsiteY3" fmla="*/ 2789767 h 3365500"/>
                    <a:gd name="connsiteX4" fmla="*/ 1993900 w 3925153"/>
                    <a:gd name="connsiteY4" fmla="*/ 3365500 h 3365500"/>
                    <a:gd name="connsiteX5" fmla="*/ 3357034 w 3925153"/>
                    <a:gd name="connsiteY5" fmla="*/ 2785534 h 3365500"/>
                    <a:gd name="connsiteX6" fmla="*/ 3924300 w 3925153"/>
                    <a:gd name="connsiteY6" fmla="*/ 1405467 h 3365500"/>
                    <a:gd name="connsiteX7" fmla="*/ 3344334 w 3925153"/>
                    <a:gd name="connsiteY7" fmla="*/ 4234 h 3365500"/>
                    <a:gd name="connsiteX8" fmla="*/ 2459567 w 3925153"/>
                    <a:gd name="connsiteY8" fmla="*/ 910167 h 3365500"/>
                    <a:gd name="connsiteX9" fmla="*/ 2662767 w 3925153"/>
                    <a:gd name="connsiteY9" fmla="*/ 1477434 h 3365500"/>
                    <a:gd name="connsiteX10" fmla="*/ 1960034 w 3925153"/>
                    <a:gd name="connsiteY10" fmla="*/ 2102909 h 3365500"/>
                    <a:gd name="connsiteX11" fmla="*/ 1265767 w 3925153"/>
                    <a:gd name="connsiteY11" fmla="*/ 1460500 h 3365500"/>
                    <a:gd name="connsiteX12" fmla="*/ 1468967 w 3925153"/>
                    <a:gd name="connsiteY12" fmla="*/ 901700 h 3365500"/>
                    <a:gd name="connsiteX0" fmla="*/ 1468967 w 3925153"/>
                    <a:gd name="connsiteY0" fmla="*/ 897466 h 3361266"/>
                    <a:gd name="connsiteX1" fmla="*/ 591609 w 3925153"/>
                    <a:gd name="connsiteY1" fmla="*/ 43391 h 3361266"/>
                    <a:gd name="connsiteX2" fmla="*/ 0 w 3925153"/>
                    <a:gd name="connsiteY2" fmla="*/ 1422400 h 3361266"/>
                    <a:gd name="connsiteX3" fmla="*/ 575734 w 3925153"/>
                    <a:gd name="connsiteY3" fmla="*/ 2785533 h 3361266"/>
                    <a:gd name="connsiteX4" fmla="*/ 1993900 w 3925153"/>
                    <a:gd name="connsiteY4" fmla="*/ 3361266 h 3361266"/>
                    <a:gd name="connsiteX5" fmla="*/ 3357034 w 3925153"/>
                    <a:gd name="connsiteY5" fmla="*/ 2781300 h 3361266"/>
                    <a:gd name="connsiteX6" fmla="*/ 3924300 w 3925153"/>
                    <a:gd name="connsiteY6" fmla="*/ 1401233 h 3361266"/>
                    <a:gd name="connsiteX7" fmla="*/ 3344334 w 3925153"/>
                    <a:gd name="connsiteY7" fmla="*/ 0 h 3361266"/>
                    <a:gd name="connsiteX8" fmla="*/ 2459567 w 3925153"/>
                    <a:gd name="connsiteY8" fmla="*/ 905933 h 3361266"/>
                    <a:gd name="connsiteX9" fmla="*/ 2662767 w 3925153"/>
                    <a:gd name="connsiteY9" fmla="*/ 1473200 h 3361266"/>
                    <a:gd name="connsiteX10" fmla="*/ 1960034 w 3925153"/>
                    <a:gd name="connsiteY10" fmla="*/ 2098675 h 3361266"/>
                    <a:gd name="connsiteX11" fmla="*/ 1265767 w 3925153"/>
                    <a:gd name="connsiteY11" fmla="*/ 1456266 h 3361266"/>
                    <a:gd name="connsiteX12" fmla="*/ 1468967 w 3925153"/>
                    <a:gd name="connsiteY12" fmla="*/ 897466 h 3361266"/>
                    <a:gd name="connsiteX0" fmla="*/ 1468967 w 3925153"/>
                    <a:gd name="connsiteY0" fmla="*/ 897466 h 3361266"/>
                    <a:gd name="connsiteX1" fmla="*/ 572559 w 3925153"/>
                    <a:gd name="connsiteY1" fmla="*/ 11641 h 3361266"/>
                    <a:gd name="connsiteX2" fmla="*/ 0 w 3925153"/>
                    <a:gd name="connsiteY2" fmla="*/ 1422400 h 3361266"/>
                    <a:gd name="connsiteX3" fmla="*/ 575734 w 3925153"/>
                    <a:gd name="connsiteY3" fmla="*/ 2785533 h 3361266"/>
                    <a:gd name="connsiteX4" fmla="*/ 1993900 w 3925153"/>
                    <a:gd name="connsiteY4" fmla="*/ 3361266 h 3361266"/>
                    <a:gd name="connsiteX5" fmla="*/ 3357034 w 3925153"/>
                    <a:gd name="connsiteY5" fmla="*/ 2781300 h 3361266"/>
                    <a:gd name="connsiteX6" fmla="*/ 3924300 w 3925153"/>
                    <a:gd name="connsiteY6" fmla="*/ 1401233 h 3361266"/>
                    <a:gd name="connsiteX7" fmla="*/ 3344334 w 3925153"/>
                    <a:gd name="connsiteY7" fmla="*/ 0 h 3361266"/>
                    <a:gd name="connsiteX8" fmla="*/ 2459567 w 3925153"/>
                    <a:gd name="connsiteY8" fmla="*/ 905933 h 3361266"/>
                    <a:gd name="connsiteX9" fmla="*/ 2662767 w 3925153"/>
                    <a:gd name="connsiteY9" fmla="*/ 1473200 h 3361266"/>
                    <a:gd name="connsiteX10" fmla="*/ 1960034 w 3925153"/>
                    <a:gd name="connsiteY10" fmla="*/ 2098675 h 3361266"/>
                    <a:gd name="connsiteX11" fmla="*/ 1265767 w 3925153"/>
                    <a:gd name="connsiteY11" fmla="*/ 1456266 h 3361266"/>
                    <a:gd name="connsiteX12" fmla="*/ 1468967 w 3925153"/>
                    <a:gd name="connsiteY12" fmla="*/ 897466 h 3361266"/>
                    <a:gd name="connsiteX0" fmla="*/ 1459445 w 3925153"/>
                    <a:gd name="connsiteY0" fmla="*/ 910166 h 3361266"/>
                    <a:gd name="connsiteX1" fmla="*/ 572559 w 3925153"/>
                    <a:gd name="connsiteY1" fmla="*/ 11641 h 3361266"/>
                    <a:gd name="connsiteX2" fmla="*/ 0 w 3925153"/>
                    <a:gd name="connsiteY2" fmla="*/ 1422400 h 3361266"/>
                    <a:gd name="connsiteX3" fmla="*/ 575734 w 3925153"/>
                    <a:gd name="connsiteY3" fmla="*/ 2785533 h 3361266"/>
                    <a:gd name="connsiteX4" fmla="*/ 1993900 w 3925153"/>
                    <a:gd name="connsiteY4" fmla="*/ 3361266 h 3361266"/>
                    <a:gd name="connsiteX5" fmla="*/ 3357034 w 3925153"/>
                    <a:gd name="connsiteY5" fmla="*/ 2781300 h 3361266"/>
                    <a:gd name="connsiteX6" fmla="*/ 3924300 w 3925153"/>
                    <a:gd name="connsiteY6" fmla="*/ 1401233 h 3361266"/>
                    <a:gd name="connsiteX7" fmla="*/ 3344334 w 3925153"/>
                    <a:gd name="connsiteY7" fmla="*/ 0 h 3361266"/>
                    <a:gd name="connsiteX8" fmla="*/ 2459567 w 3925153"/>
                    <a:gd name="connsiteY8" fmla="*/ 905933 h 3361266"/>
                    <a:gd name="connsiteX9" fmla="*/ 2662767 w 3925153"/>
                    <a:gd name="connsiteY9" fmla="*/ 1473200 h 3361266"/>
                    <a:gd name="connsiteX10" fmla="*/ 1960034 w 3925153"/>
                    <a:gd name="connsiteY10" fmla="*/ 2098675 h 3361266"/>
                    <a:gd name="connsiteX11" fmla="*/ 1265767 w 3925153"/>
                    <a:gd name="connsiteY11" fmla="*/ 1456266 h 3361266"/>
                    <a:gd name="connsiteX12" fmla="*/ 1459445 w 3925153"/>
                    <a:gd name="connsiteY12" fmla="*/ 910166 h 3361266"/>
                    <a:gd name="connsiteX0" fmla="*/ 1459445 w 3925153"/>
                    <a:gd name="connsiteY0" fmla="*/ 910166 h 3361266"/>
                    <a:gd name="connsiteX1" fmla="*/ 572559 w 3925153"/>
                    <a:gd name="connsiteY1" fmla="*/ 11641 h 3361266"/>
                    <a:gd name="connsiteX2" fmla="*/ 0 w 3925153"/>
                    <a:gd name="connsiteY2" fmla="*/ 1422400 h 3361266"/>
                    <a:gd name="connsiteX3" fmla="*/ 575734 w 3925153"/>
                    <a:gd name="connsiteY3" fmla="*/ 2785533 h 3361266"/>
                    <a:gd name="connsiteX4" fmla="*/ 1993900 w 3925153"/>
                    <a:gd name="connsiteY4" fmla="*/ 3361266 h 3361266"/>
                    <a:gd name="connsiteX5" fmla="*/ 3357034 w 3925153"/>
                    <a:gd name="connsiteY5" fmla="*/ 2781300 h 3361266"/>
                    <a:gd name="connsiteX6" fmla="*/ 3924300 w 3925153"/>
                    <a:gd name="connsiteY6" fmla="*/ 1401233 h 3361266"/>
                    <a:gd name="connsiteX7" fmla="*/ 3344334 w 3925153"/>
                    <a:gd name="connsiteY7" fmla="*/ 0 h 3361266"/>
                    <a:gd name="connsiteX8" fmla="*/ 2459567 w 3925153"/>
                    <a:gd name="connsiteY8" fmla="*/ 905933 h 3361266"/>
                    <a:gd name="connsiteX9" fmla="*/ 2662767 w 3925153"/>
                    <a:gd name="connsiteY9" fmla="*/ 1473200 h 3361266"/>
                    <a:gd name="connsiteX10" fmla="*/ 1960034 w 3925153"/>
                    <a:gd name="connsiteY10" fmla="*/ 2098675 h 3361266"/>
                    <a:gd name="connsiteX11" fmla="*/ 1265767 w 3925153"/>
                    <a:gd name="connsiteY11" fmla="*/ 1456266 h 3361266"/>
                    <a:gd name="connsiteX12" fmla="*/ 1459445 w 3925153"/>
                    <a:gd name="connsiteY12" fmla="*/ 910166 h 3361266"/>
                    <a:gd name="connsiteX0" fmla="*/ 1459445 w 3925153"/>
                    <a:gd name="connsiteY0" fmla="*/ 910166 h 3361266"/>
                    <a:gd name="connsiteX1" fmla="*/ 572559 w 3925153"/>
                    <a:gd name="connsiteY1" fmla="*/ 11641 h 3361266"/>
                    <a:gd name="connsiteX2" fmla="*/ 0 w 3925153"/>
                    <a:gd name="connsiteY2" fmla="*/ 1422400 h 3361266"/>
                    <a:gd name="connsiteX3" fmla="*/ 575734 w 3925153"/>
                    <a:gd name="connsiteY3" fmla="*/ 2785533 h 3361266"/>
                    <a:gd name="connsiteX4" fmla="*/ 1993900 w 3925153"/>
                    <a:gd name="connsiteY4" fmla="*/ 3361266 h 3361266"/>
                    <a:gd name="connsiteX5" fmla="*/ 3357034 w 3925153"/>
                    <a:gd name="connsiteY5" fmla="*/ 2781300 h 3361266"/>
                    <a:gd name="connsiteX6" fmla="*/ 3924300 w 3925153"/>
                    <a:gd name="connsiteY6" fmla="*/ 1401233 h 3361266"/>
                    <a:gd name="connsiteX7" fmla="*/ 3344334 w 3925153"/>
                    <a:gd name="connsiteY7" fmla="*/ 0 h 3361266"/>
                    <a:gd name="connsiteX8" fmla="*/ 2459567 w 3925153"/>
                    <a:gd name="connsiteY8" fmla="*/ 905933 h 3361266"/>
                    <a:gd name="connsiteX9" fmla="*/ 2662767 w 3925153"/>
                    <a:gd name="connsiteY9" fmla="*/ 1473200 h 3361266"/>
                    <a:gd name="connsiteX10" fmla="*/ 1960034 w 3925153"/>
                    <a:gd name="connsiteY10" fmla="*/ 2098675 h 3361266"/>
                    <a:gd name="connsiteX11" fmla="*/ 1265767 w 3925153"/>
                    <a:gd name="connsiteY11" fmla="*/ 1456266 h 3361266"/>
                    <a:gd name="connsiteX12" fmla="*/ 1459445 w 3925153"/>
                    <a:gd name="connsiteY12" fmla="*/ 910166 h 3361266"/>
                    <a:gd name="connsiteX0" fmla="*/ 1475320 w 3925153"/>
                    <a:gd name="connsiteY0" fmla="*/ 900641 h 3361266"/>
                    <a:gd name="connsiteX1" fmla="*/ 572559 w 3925153"/>
                    <a:gd name="connsiteY1" fmla="*/ 11641 h 3361266"/>
                    <a:gd name="connsiteX2" fmla="*/ 0 w 3925153"/>
                    <a:gd name="connsiteY2" fmla="*/ 1422400 h 3361266"/>
                    <a:gd name="connsiteX3" fmla="*/ 575734 w 3925153"/>
                    <a:gd name="connsiteY3" fmla="*/ 2785533 h 3361266"/>
                    <a:gd name="connsiteX4" fmla="*/ 1993900 w 3925153"/>
                    <a:gd name="connsiteY4" fmla="*/ 3361266 h 3361266"/>
                    <a:gd name="connsiteX5" fmla="*/ 3357034 w 3925153"/>
                    <a:gd name="connsiteY5" fmla="*/ 2781300 h 3361266"/>
                    <a:gd name="connsiteX6" fmla="*/ 3924300 w 3925153"/>
                    <a:gd name="connsiteY6" fmla="*/ 1401233 h 3361266"/>
                    <a:gd name="connsiteX7" fmla="*/ 3344334 w 3925153"/>
                    <a:gd name="connsiteY7" fmla="*/ 0 h 3361266"/>
                    <a:gd name="connsiteX8" fmla="*/ 2459567 w 3925153"/>
                    <a:gd name="connsiteY8" fmla="*/ 905933 h 3361266"/>
                    <a:gd name="connsiteX9" fmla="*/ 2662767 w 3925153"/>
                    <a:gd name="connsiteY9" fmla="*/ 1473200 h 3361266"/>
                    <a:gd name="connsiteX10" fmla="*/ 1960034 w 3925153"/>
                    <a:gd name="connsiteY10" fmla="*/ 2098675 h 3361266"/>
                    <a:gd name="connsiteX11" fmla="*/ 1265767 w 3925153"/>
                    <a:gd name="connsiteY11" fmla="*/ 1456266 h 3361266"/>
                    <a:gd name="connsiteX12" fmla="*/ 1475320 w 3925153"/>
                    <a:gd name="connsiteY12" fmla="*/ 900641 h 3361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925153" h="3361266">
                      <a:moveTo>
                        <a:pt x="1475320" y="900641"/>
                      </a:moveTo>
                      <a:lnTo>
                        <a:pt x="572559" y="11641"/>
                      </a:lnTo>
                      <a:cubicBezTo>
                        <a:pt x="469548" y="150636"/>
                        <a:pt x="29986" y="537280"/>
                        <a:pt x="0" y="1422400"/>
                      </a:cubicBezTo>
                      <a:cubicBezTo>
                        <a:pt x="23636" y="1619603"/>
                        <a:pt x="15523" y="2223205"/>
                        <a:pt x="575734" y="2785533"/>
                      </a:cubicBezTo>
                      <a:cubicBezTo>
                        <a:pt x="702381" y="2888544"/>
                        <a:pt x="1130653" y="3359855"/>
                        <a:pt x="1993900" y="3361266"/>
                      </a:cubicBezTo>
                      <a:cubicBezTo>
                        <a:pt x="2810228" y="3352094"/>
                        <a:pt x="3267781" y="2866672"/>
                        <a:pt x="3357034" y="2781300"/>
                      </a:cubicBezTo>
                      <a:cubicBezTo>
                        <a:pt x="3882673" y="2254603"/>
                        <a:pt x="3922536" y="1626305"/>
                        <a:pt x="3924300" y="1401233"/>
                      </a:cubicBezTo>
                      <a:cubicBezTo>
                        <a:pt x="3946878" y="683330"/>
                        <a:pt x="3515431" y="171803"/>
                        <a:pt x="3344334" y="0"/>
                      </a:cubicBezTo>
                      <a:lnTo>
                        <a:pt x="2459567" y="905933"/>
                      </a:lnTo>
                      <a:cubicBezTo>
                        <a:pt x="2498725" y="939447"/>
                        <a:pt x="2687109" y="1115836"/>
                        <a:pt x="2662767" y="1473200"/>
                      </a:cubicBezTo>
                      <a:cubicBezTo>
                        <a:pt x="2647598" y="1615017"/>
                        <a:pt x="2521303" y="2087033"/>
                        <a:pt x="1960034" y="2098675"/>
                      </a:cubicBezTo>
                      <a:cubicBezTo>
                        <a:pt x="1401587" y="2078214"/>
                        <a:pt x="1274939" y="1597377"/>
                        <a:pt x="1265767" y="1456266"/>
                      </a:cubicBezTo>
                      <a:cubicBezTo>
                        <a:pt x="1244603" y="1127124"/>
                        <a:pt x="1423465" y="956733"/>
                        <a:pt x="1475320" y="90064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Freeform 41">
                  <a:extLst>
                    <a:ext uri="{FF2B5EF4-FFF2-40B4-BE49-F238E27FC236}">
                      <a16:creationId xmlns:a16="http://schemas.microsoft.com/office/drawing/2014/main" id="{6725057E-540D-4E4C-A80E-B12877FD4ECF}"/>
                    </a:ext>
                  </a:extLst>
                </p:cNvPr>
                <p:cNvSpPr/>
                <p:nvPr/>
              </p:nvSpPr>
              <p:spPr>
                <a:xfrm>
                  <a:off x="4803775" y="1257300"/>
                  <a:ext cx="2552700" cy="1276350"/>
                </a:xfrm>
                <a:custGeom>
                  <a:avLst/>
                  <a:gdLst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54125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54125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54125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54125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54125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54125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54125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76350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76350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76350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76350 w 2552700"/>
                    <a:gd name="connsiteY5" fmla="*/ 1101725 h 1276350"/>
                    <a:gd name="connsiteX6" fmla="*/ 787400 w 2552700"/>
                    <a:gd name="connsiteY6" fmla="*/ 1273175 h 1276350"/>
                    <a:gd name="connsiteX0" fmla="*/ 787400 w 2552700"/>
                    <a:gd name="connsiteY0" fmla="*/ 1273175 h 1276350"/>
                    <a:gd name="connsiteX1" fmla="*/ 0 w 2552700"/>
                    <a:gd name="connsiteY1" fmla="*/ 485775 h 1276350"/>
                    <a:gd name="connsiteX2" fmla="*/ 1250950 w 2552700"/>
                    <a:gd name="connsiteY2" fmla="*/ 0 h 1276350"/>
                    <a:gd name="connsiteX3" fmla="*/ 2552700 w 2552700"/>
                    <a:gd name="connsiteY3" fmla="*/ 495300 h 1276350"/>
                    <a:gd name="connsiteX4" fmla="*/ 1768475 w 2552700"/>
                    <a:gd name="connsiteY4" fmla="*/ 1276350 h 1276350"/>
                    <a:gd name="connsiteX5" fmla="*/ 1276350 w 2552700"/>
                    <a:gd name="connsiteY5" fmla="*/ 1101725 h 1276350"/>
                    <a:gd name="connsiteX6" fmla="*/ 787400 w 2552700"/>
                    <a:gd name="connsiteY6" fmla="*/ 1273175 h 1276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52700" h="1276350">
                      <a:moveTo>
                        <a:pt x="787400" y="1273175"/>
                      </a:moveTo>
                      <a:lnTo>
                        <a:pt x="0" y="485775"/>
                      </a:lnTo>
                      <a:cubicBezTo>
                        <a:pt x="89958" y="409575"/>
                        <a:pt x="586317" y="0"/>
                        <a:pt x="1250950" y="0"/>
                      </a:cubicBezTo>
                      <a:cubicBezTo>
                        <a:pt x="2088092" y="3175"/>
                        <a:pt x="2512483" y="457200"/>
                        <a:pt x="2552700" y="495300"/>
                      </a:cubicBezTo>
                      <a:lnTo>
                        <a:pt x="1768475" y="1276350"/>
                      </a:lnTo>
                      <a:cubicBezTo>
                        <a:pt x="1699683" y="1234017"/>
                        <a:pt x="1564217" y="1109133"/>
                        <a:pt x="1276350" y="1101725"/>
                      </a:cubicBezTo>
                      <a:cubicBezTo>
                        <a:pt x="999067" y="1101725"/>
                        <a:pt x="839258" y="1247775"/>
                        <a:pt x="787400" y="1273175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6350" cmpd="sng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3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80CBB22-2B7A-4C29-8815-5E70ED473BCB}"/>
                </a:ext>
              </a:extLst>
            </p:cNvPr>
            <p:cNvSpPr/>
            <p:nvPr/>
          </p:nvSpPr>
          <p:spPr>
            <a:xfrm>
              <a:off x="4123267" y="1185334"/>
              <a:ext cx="3924300" cy="39243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DF75BD86-6015-4145-AFB1-6E3DFFF95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4364" y="2721006"/>
              <a:ext cx="386142" cy="350186"/>
            </a:xfrm>
            <a:prstGeom prst="rect">
              <a:avLst/>
            </a:prstGeom>
          </p:spPr>
        </p:pic>
        <p:pic>
          <p:nvPicPr>
            <p:cNvPr id="90" name="Picture 89" descr="Bug.png">
              <a:extLst>
                <a:ext uri="{FF2B5EF4-FFF2-40B4-BE49-F238E27FC236}">
                  <a16:creationId xmlns:a16="http://schemas.microsoft.com/office/drawing/2014/main" id="{EFB4D6D7-94F1-44C2-8E65-A8791CD9C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877" y="1470832"/>
              <a:ext cx="326137" cy="413004"/>
            </a:xfrm>
            <a:prstGeom prst="rect">
              <a:avLst/>
            </a:prstGeom>
          </p:spPr>
        </p:pic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CA06D0B-15EE-4849-A5F7-5C3420EED6E1}"/>
                </a:ext>
              </a:extLst>
            </p:cNvPr>
            <p:cNvCxnSpPr/>
            <p:nvPr/>
          </p:nvCxnSpPr>
          <p:spPr>
            <a:xfrm>
              <a:off x="4631267" y="4978400"/>
              <a:ext cx="0" cy="62653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DB3CAC7-9022-460E-B3DA-4C9122031AC6}"/>
                </a:ext>
              </a:extLst>
            </p:cNvPr>
            <p:cNvCxnSpPr/>
            <p:nvPr/>
          </p:nvCxnSpPr>
          <p:spPr>
            <a:xfrm>
              <a:off x="7545563" y="4978400"/>
              <a:ext cx="0" cy="62653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Picture 93" descr="Binoculars_Green.png">
              <a:extLst>
                <a:ext uri="{FF2B5EF4-FFF2-40B4-BE49-F238E27FC236}">
                  <a16:creationId xmlns:a16="http://schemas.microsoft.com/office/drawing/2014/main" id="{215FBC1F-2AD8-40D3-9F44-F3F9899B6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937" y="2854579"/>
              <a:ext cx="547849" cy="320424"/>
            </a:xfrm>
            <a:prstGeom prst="rect">
              <a:avLst/>
            </a:prstGeom>
          </p:spPr>
        </p:pic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AAEB173-9CE8-4D79-ABBB-DA8F135A6464}"/>
                </a:ext>
              </a:extLst>
            </p:cNvPr>
            <p:cNvSpPr/>
            <p:nvPr/>
          </p:nvSpPr>
          <p:spPr>
            <a:xfrm rot="18924601">
              <a:off x="6545850" y="4224864"/>
              <a:ext cx="1732438" cy="5251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POST-INFECTION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849FC11-EEF8-4002-A442-6C7D0A4B4ADA}"/>
                </a:ext>
              </a:extLst>
            </p:cNvPr>
            <p:cNvSpPr/>
            <p:nvPr/>
          </p:nvSpPr>
          <p:spPr>
            <a:xfrm rot="18947736">
              <a:off x="3934415" y="1545862"/>
              <a:ext cx="1828746" cy="6967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 w="12700">
                    <a:noFill/>
                    <a:prstDash val="solid"/>
                  </a:ln>
                  <a:solidFill>
                    <a:srgbClr val="42525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PRE-INFECTION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1695F99-B49F-433C-AF1E-2DC2D088A423}"/>
                </a:ext>
              </a:extLst>
            </p:cNvPr>
            <p:cNvSpPr/>
            <p:nvPr/>
          </p:nvSpPr>
          <p:spPr>
            <a:xfrm>
              <a:off x="5453179" y="2516718"/>
              <a:ext cx="1261533" cy="126153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98DAB706-6228-4BC2-AE2E-E2077227F6A0}"/>
                </a:ext>
              </a:extLst>
            </p:cNvPr>
            <p:cNvSpPr/>
            <p:nvPr/>
          </p:nvSpPr>
          <p:spPr>
            <a:xfrm>
              <a:off x="5383852" y="2445919"/>
              <a:ext cx="1403130" cy="1403130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8E2E227-8903-4310-9531-D446F62588E0}"/>
                </a:ext>
              </a:extLst>
            </p:cNvPr>
            <p:cNvSpPr/>
            <p:nvPr/>
          </p:nvSpPr>
          <p:spPr>
            <a:xfrm>
              <a:off x="5551635" y="2700071"/>
              <a:ext cx="1064621" cy="1214704"/>
            </a:xfrm>
            <a:prstGeom prst="rect">
              <a:avLst/>
            </a:prstGeom>
            <a:noFill/>
          </p:spPr>
          <p:txBody>
            <a:bodyPr spcFirstLastPara="1" wrap="none" lIns="91416" tIns="45708" rIns="91416" bIns="45708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АВТОМАТИЗАЦИЯ</a:t>
              </a:r>
              <a:endParaRPr kumimoji="0" lang="en-US" sz="105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F49DFA7-84DF-4321-9EB7-34201AE16847}"/>
                </a:ext>
              </a:extLst>
            </p:cNvPr>
            <p:cNvSpPr/>
            <p:nvPr/>
          </p:nvSpPr>
          <p:spPr>
            <a:xfrm>
              <a:off x="5626100" y="2911475"/>
              <a:ext cx="923926" cy="7378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 smtClean="0">
                  <a:ln w="12700">
                    <a:noFill/>
                    <a:prstDash val="solid"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ОРКЕСТРАЦИЯ</a:t>
              </a:r>
              <a:endParaRPr kumimoji="0" lang="en-US" sz="105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B2053B4-48ED-464D-B455-9C9463005B9F}"/>
                </a:ext>
              </a:extLst>
            </p:cNvPr>
            <p:cNvGrpSpPr/>
            <p:nvPr/>
          </p:nvGrpSpPr>
          <p:grpSpPr>
            <a:xfrm>
              <a:off x="4697967" y="1756859"/>
              <a:ext cx="2769633" cy="885799"/>
              <a:chOff x="4697967" y="1756859"/>
              <a:chExt cx="2769633" cy="885799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8F5ADCEF-DA48-4839-8772-E40C24A75180}"/>
                  </a:ext>
                </a:extLst>
              </p:cNvPr>
              <p:cNvCxnSpPr/>
              <p:nvPr/>
            </p:nvCxnSpPr>
            <p:spPr>
              <a:xfrm>
                <a:off x="46979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871CBAB-DBDA-4A64-B0EB-44AC6790F0FA}"/>
                  </a:ext>
                </a:extLst>
              </p:cNvPr>
              <p:cNvCxnSpPr/>
              <p:nvPr/>
            </p:nvCxnSpPr>
            <p:spPr>
              <a:xfrm flipH="1">
                <a:off x="65775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A69800B-2BEB-4D01-8148-5EC43923C18E}"/>
                </a:ext>
              </a:extLst>
            </p:cNvPr>
            <p:cNvGrpSpPr/>
            <p:nvPr/>
          </p:nvGrpSpPr>
          <p:grpSpPr>
            <a:xfrm flipV="1">
              <a:off x="4697967" y="3652805"/>
              <a:ext cx="2769633" cy="885799"/>
              <a:chOff x="4697967" y="1756859"/>
              <a:chExt cx="2769633" cy="885799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7F98196F-63ED-43D9-A2BB-AD07BE7BA6EF}"/>
                  </a:ext>
                </a:extLst>
              </p:cNvPr>
              <p:cNvCxnSpPr/>
              <p:nvPr/>
            </p:nvCxnSpPr>
            <p:spPr>
              <a:xfrm>
                <a:off x="46979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1F317E88-C8FC-4A54-8E0F-F2A48CF9F80C}"/>
                  </a:ext>
                </a:extLst>
              </p:cNvPr>
              <p:cNvCxnSpPr/>
              <p:nvPr/>
            </p:nvCxnSpPr>
            <p:spPr>
              <a:xfrm flipH="1">
                <a:off x="6577567" y="1756859"/>
                <a:ext cx="890033" cy="88579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4" name="Picture 103" descr="Brain_Gear_Icon.png">
              <a:extLst>
                <a:ext uri="{FF2B5EF4-FFF2-40B4-BE49-F238E27FC236}">
                  <a16:creationId xmlns:a16="http://schemas.microsoft.com/office/drawing/2014/main" id="{A42FD5F6-D522-4B41-8626-DADAF366A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586" y="2836332"/>
              <a:ext cx="622128" cy="635000"/>
            </a:xfrm>
            <a:prstGeom prst="rect">
              <a:avLst/>
            </a:prstGeom>
          </p:spPr>
        </p:pic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2DBDBAD6-517F-4F49-BDF9-0B9B71D00BB1}"/>
              </a:ext>
            </a:extLst>
          </p:cNvPr>
          <p:cNvSpPr txBox="1"/>
          <p:nvPr/>
        </p:nvSpPr>
        <p:spPr>
          <a:xfrm>
            <a:off x="8621014" y="1959087"/>
            <a:ext cx="1120882" cy="340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PREVENT</a:t>
            </a:r>
          </a:p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REAL-TIME PROTECTION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42A5573-E298-3644-A1C1-D92A8039FD7F}"/>
              </a:ext>
            </a:extLst>
          </p:cNvPr>
          <p:cNvSpPr txBox="1"/>
          <p:nvPr/>
        </p:nvSpPr>
        <p:spPr>
          <a:xfrm>
            <a:off x="10023921" y="3146779"/>
            <a:ext cx="922047" cy="546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DETECT &amp;</a:t>
            </a:r>
            <a:b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DEFUSE</a:t>
            </a:r>
          </a:p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NO ALERT FATIGUE</a:t>
            </a:r>
            <a:b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NO DWELL TIME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EAF9A22-38DF-45BA-BF81-1A2E3851CE16}"/>
              </a:ext>
            </a:extLst>
          </p:cNvPr>
          <p:cNvGrpSpPr/>
          <p:nvPr/>
        </p:nvGrpSpPr>
        <p:grpSpPr>
          <a:xfrm>
            <a:off x="736600" y="1351337"/>
            <a:ext cx="400050" cy="400050"/>
            <a:chOff x="723901" y="2130425"/>
            <a:chExt cx="400050" cy="400050"/>
          </a:xfrm>
        </p:grpSpPr>
        <p:sp>
          <p:nvSpPr>
            <p:cNvPr id="122" name="Rectangle: Rounded Corners 29">
              <a:extLst>
                <a:ext uri="{FF2B5EF4-FFF2-40B4-BE49-F238E27FC236}">
                  <a16:creationId xmlns:a16="http://schemas.microsoft.com/office/drawing/2014/main" id="{9392A06E-667B-47CC-B8E2-EDE566CFF8CD}"/>
                </a:ext>
              </a:extLst>
            </p:cNvPr>
            <p:cNvSpPr/>
            <p:nvPr/>
          </p:nvSpPr>
          <p:spPr>
            <a:xfrm>
              <a:off x="723901" y="2130425"/>
              <a:ext cx="400050" cy="40005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7">
              <a:extLst>
                <a:ext uri="{FF2B5EF4-FFF2-40B4-BE49-F238E27FC236}">
                  <a16:creationId xmlns:a16="http://schemas.microsoft.com/office/drawing/2014/main" id="{527A8627-B509-4897-85DD-8D982FF9F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782" y="2188105"/>
              <a:ext cx="268288" cy="284690"/>
            </a:xfrm>
            <a:custGeom>
              <a:avLst/>
              <a:gdLst>
                <a:gd name="T0" fmla="*/ 171 w 244"/>
                <a:gd name="T1" fmla="*/ 40 h 259"/>
                <a:gd name="T2" fmla="*/ 134 w 244"/>
                <a:gd name="T3" fmla="*/ 93 h 259"/>
                <a:gd name="T4" fmla="*/ 92 w 244"/>
                <a:gd name="T5" fmla="*/ 158 h 259"/>
                <a:gd name="T6" fmla="*/ 58 w 244"/>
                <a:gd name="T7" fmla="*/ 201 h 259"/>
                <a:gd name="T8" fmla="*/ 42 w 244"/>
                <a:gd name="T9" fmla="*/ 179 h 259"/>
                <a:gd name="T10" fmla="*/ 37 w 244"/>
                <a:gd name="T11" fmla="*/ 167 h 259"/>
                <a:gd name="T12" fmla="*/ 33 w 244"/>
                <a:gd name="T13" fmla="*/ 159 h 259"/>
                <a:gd name="T14" fmla="*/ 31 w 244"/>
                <a:gd name="T15" fmla="*/ 158 h 259"/>
                <a:gd name="T16" fmla="*/ 10 w 244"/>
                <a:gd name="T17" fmla="*/ 166 h 259"/>
                <a:gd name="T18" fmla="*/ 0 w 244"/>
                <a:gd name="T19" fmla="*/ 181 h 259"/>
                <a:gd name="T20" fmla="*/ 6 w 244"/>
                <a:gd name="T21" fmla="*/ 205 h 259"/>
                <a:gd name="T22" fmla="*/ 6 w 244"/>
                <a:gd name="T23" fmla="*/ 207 h 259"/>
                <a:gd name="T24" fmla="*/ 15 w 244"/>
                <a:gd name="T25" fmla="*/ 235 h 259"/>
                <a:gd name="T26" fmla="*/ 22 w 244"/>
                <a:gd name="T27" fmla="*/ 249 h 259"/>
                <a:gd name="T28" fmla="*/ 31 w 244"/>
                <a:gd name="T29" fmla="*/ 257 h 259"/>
                <a:gd name="T30" fmla="*/ 44 w 244"/>
                <a:gd name="T31" fmla="*/ 259 h 259"/>
                <a:gd name="T32" fmla="*/ 73 w 244"/>
                <a:gd name="T33" fmla="*/ 238 h 259"/>
                <a:gd name="T34" fmla="*/ 80 w 244"/>
                <a:gd name="T35" fmla="*/ 226 h 259"/>
                <a:gd name="T36" fmla="*/ 157 w 244"/>
                <a:gd name="T37" fmla="*/ 108 h 259"/>
                <a:gd name="T38" fmla="*/ 244 w 244"/>
                <a:gd name="T39" fmla="*/ 0 h 259"/>
                <a:gd name="T40" fmla="*/ 215 w 244"/>
                <a:gd name="T41" fmla="*/ 5 h 259"/>
                <a:gd name="T42" fmla="*/ 194 w 244"/>
                <a:gd name="T43" fmla="*/ 16 h 259"/>
                <a:gd name="T44" fmla="*/ 171 w 244"/>
                <a:gd name="T45" fmla="*/ 4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4" h="259">
                  <a:moveTo>
                    <a:pt x="171" y="40"/>
                  </a:moveTo>
                  <a:cubicBezTo>
                    <a:pt x="163" y="51"/>
                    <a:pt x="150" y="69"/>
                    <a:pt x="134" y="93"/>
                  </a:cubicBezTo>
                  <a:cubicBezTo>
                    <a:pt x="123" y="110"/>
                    <a:pt x="109" y="132"/>
                    <a:pt x="92" y="158"/>
                  </a:cubicBezTo>
                  <a:cubicBezTo>
                    <a:pt x="65" y="201"/>
                    <a:pt x="62" y="201"/>
                    <a:pt x="58" y="201"/>
                  </a:cubicBezTo>
                  <a:cubicBezTo>
                    <a:pt x="52" y="201"/>
                    <a:pt x="48" y="195"/>
                    <a:pt x="42" y="179"/>
                  </a:cubicBezTo>
                  <a:cubicBezTo>
                    <a:pt x="40" y="174"/>
                    <a:pt x="39" y="170"/>
                    <a:pt x="37" y="167"/>
                  </a:cubicBezTo>
                  <a:cubicBezTo>
                    <a:pt x="35" y="161"/>
                    <a:pt x="34" y="159"/>
                    <a:pt x="33" y="159"/>
                  </a:cubicBezTo>
                  <a:cubicBezTo>
                    <a:pt x="33" y="159"/>
                    <a:pt x="33" y="158"/>
                    <a:pt x="31" y="158"/>
                  </a:cubicBezTo>
                  <a:cubicBezTo>
                    <a:pt x="24" y="158"/>
                    <a:pt x="17" y="161"/>
                    <a:pt x="10" y="166"/>
                  </a:cubicBezTo>
                  <a:cubicBezTo>
                    <a:pt x="3" y="171"/>
                    <a:pt x="0" y="176"/>
                    <a:pt x="0" y="181"/>
                  </a:cubicBezTo>
                  <a:cubicBezTo>
                    <a:pt x="0" y="182"/>
                    <a:pt x="1" y="187"/>
                    <a:pt x="6" y="205"/>
                  </a:cubicBezTo>
                  <a:cubicBezTo>
                    <a:pt x="6" y="206"/>
                    <a:pt x="6" y="207"/>
                    <a:pt x="6" y="207"/>
                  </a:cubicBezTo>
                  <a:cubicBezTo>
                    <a:pt x="10" y="220"/>
                    <a:pt x="13" y="229"/>
                    <a:pt x="15" y="235"/>
                  </a:cubicBezTo>
                  <a:cubicBezTo>
                    <a:pt x="17" y="241"/>
                    <a:pt x="20" y="246"/>
                    <a:pt x="22" y="249"/>
                  </a:cubicBezTo>
                  <a:cubicBezTo>
                    <a:pt x="25" y="253"/>
                    <a:pt x="28" y="256"/>
                    <a:pt x="31" y="257"/>
                  </a:cubicBezTo>
                  <a:cubicBezTo>
                    <a:pt x="35" y="259"/>
                    <a:pt x="39" y="259"/>
                    <a:pt x="44" y="259"/>
                  </a:cubicBezTo>
                  <a:cubicBezTo>
                    <a:pt x="57" y="259"/>
                    <a:pt x="66" y="252"/>
                    <a:pt x="73" y="238"/>
                  </a:cubicBezTo>
                  <a:cubicBezTo>
                    <a:pt x="76" y="233"/>
                    <a:pt x="78" y="229"/>
                    <a:pt x="80" y="226"/>
                  </a:cubicBezTo>
                  <a:cubicBezTo>
                    <a:pt x="103" y="186"/>
                    <a:pt x="129" y="146"/>
                    <a:pt x="157" y="108"/>
                  </a:cubicBezTo>
                  <a:cubicBezTo>
                    <a:pt x="184" y="71"/>
                    <a:pt x="214" y="35"/>
                    <a:pt x="244" y="0"/>
                  </a:cubicBezTo>
                  <a:cubicBezTo>
                    <a:pt x="233" y="1"/>
                    <a:pt x="223" y="3"/>
                    <a:pt x="215" y="5"/>
                  </a:cubicBezTo>
                  <a:cubicBezTo>
                    <a:pt x="206" y="8"/>
                    <a:pt x="199" y="12"/>
                    <a:pt x="194" y="16"/>
                  </a:cubicBezTo>
                  <a:cubicBezTo>
                    <a:pt x="187" y="21"/>
                    <a:pt x="180" y="30"/>
                    <a:pt x="171" y="4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F0D4745-CB9C-4E7B-B33F-00E4596FCCC4}"/>
              </a:ext>
            </a:extLst>
          </p:cNvPr>
          <p:cNvSpPr txBox="1"/>
          <p:nvPr/>
        </p:nvSpPr>
        <p:spPr>
          <a:xfrm>
            <a:off x="7563720" y="5748329"/>
            <a:ext cx="1773242" cy="42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Облачная, локальная,</a:t>
            </a:r>
          </a:p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 smtClean="0">
                <a:solidFill>
                  <a:srgbClr val="425253"/>
                </a:solidFill>
                <a:latin typeface="Arial" panose="020B0604020202020204"/>
                <a:cs typeface="Arial" panose="020B0604020202020204" pitchFamily="34" charset="0"/>
              </a:rPr>
              <a:t>Гибридная архитектура</a:t>
            </a:r>
            <a:endParaRPr kumimoji="0" lang="ru-RU" sz="1050" b="1" i="0" u="none" strike="noStrike" kern="1200" cap="none" spc="0" normalizeH="0" baseline="0" noProof="0" dirty="0" smtClean="0">
              <a:ln>
                <a:noFill/>
              </a:ln>
              <a:solidFill>
                <a:srgbClr val="425253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50DD98-F1E6-451F-A759-E5577D6E9B73}"/>
              </a:ext>
            </a:extLst>
          </p:cNvPr>
          <p:cNvSpPr txBox="1"/>
          <p:nvPr/>
        </p:nvSpPr>
        <p:spPr>
          <a:xfrm>
            <a:off x="10106941" y="5793669"/>
            <a:ext cx="1035861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Легкий агент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425253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5" name="Picture 44" descr="Hand_Crown_Icon_Green.png">
            <a:extLst>
              <a:ext uri="{FF2B5EF4-FFF2-40B4-BE49-F238E27FC236}">
                <a16:creationId xmlns:a16="http://schemas.microsoft.com/office/drawing/2014/main" id="{2F92629C-123D-4237-BC02-656170B0D6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963" y="5740272"/>
            <a:ext cx="323661" cy="355470"/>
          </a:xfrm>
          <a:prstGeom prst="rect">
            <a:avLst/>
          </a:prstGeom>
        </p:spPr>
      </p:pic>
      <p:pic>
        <p:nvPicPr>
          <p:cNvPr id="46" name="Picture 45" descr="Gear_Cloud.png">
            <a:extLst>
              <a:ext uri="{FF2B5EF4-FFF2-40B4-BE49-F238E27FC236}">
                <a16:creationId xmlns:a16="http://schemas.microsoft.com/office/drawing/2014/main" id="{92FC3FCA-49D5-44D5-BE8C-91BDD7F129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013" y="5767703"/>
            <a:ext cx="366105" cy="30060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25D0E38-71B1-1746-A939-3D39AB0EEB09}"/>
              </a:ext>
            </a:extLst>
          </p:cNvPr>
          <p:cNvSpPr txBox="1"/>
          <p:nvPr/>
        </p:nvSpPr>
        <p:spPr>
          <a:xfrm>
            <a:off x="7471618" y="3250946"/>
            <a:ext cx="849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457189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900" b="1" dirty="0">
                <a:solidFill>
                  <a:srgbClr val="425253"/>
                </a:solidFill>
                <a:cs typeface="Arial" panose="020B0604020202020204" pitchFamily="34" charset="0"/>
              </a:rPr>
              <a:t>DISCOVER</a:t>
            </a:r>
          </a:p>
          <a:p>
            <a:pPr lvl="0" algn="ctr" defTabSz="457189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900" b="1" dirty="0">
                <a:solidFill>
                  <a:srgbClr val="425253"/>
                </a:solidFill>
                <a:cs typeface="Arial" panose="020B0604020202020204" pitchFamily="34" charset="0"/>
              </a:rPr>
              <a:t>&amp; </a:t>
            </a:r>
            <a:r>
              <a:rPr lang="en-US" sz="900" b="1" dirty="0" smtClean="0">
                <a:solidFill>
                  <a:srgbClr val="425253"/>
                </a:solidFill>
                <a:cs typeface="Arial" panose="020B0604020202020204" pitchFamily="34" charset="0"/>
              </a:rPr>
              <a:t>PREDICT</a:t>
            </a:r>
          </a:p>
          <a:p>
            <a:pPr lvl="0" algn="ctr" defTabSz="457189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600" dirty="0" smtClean="0">
                <a:solidFill>
                  <a:srgbClr val="425253"/>
                </a:solidFill>
                <a:cs typeface="Arial" panose="020B0604020202020204" pitchFamily="34" charset="0"/>
              </a:rPr>
              <a:t>PROACTIVE RISK </a:t>
            </a:r>
            <a:br>
              <a:rPr lang="en-US" sz="600" dirty="0" smtClean="0">
                <a:solidFill>
                  <a:srgbClr val="425253"/>
                </a:solidFill>
                <a:cs typeface="Arial" panose="020B0604020202020204" pitchFamily="34" charset="0"/>
              </a:rPr>
            </a:br>
            <a:r>
              <a:rPr lang="en-US" sz="600" dirty="0" smtClean="0">
                <a:solidFill>
                  <a:srgbClr val="425253"/>
                </a:solidFill>
                <a:cs typeface="Arial" panose="020B0604020202020204" pitchFamily="34" charset="0"/>
              </a:rPr>
              <a:t>MANAGEMENT</a:t>
            </a:r>
            <a:endParaRPr lang="en-US" sz="600" dirty="0">
              <a:solidFill>
                <a:srgbClr val="425253"/>
              </a:solidFill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6DEAA00-0CE6-884F-9237-71621E19235B}"/>
              </a:ext>
            </a:extLst>
          </p:cNvPr>
          <p:cNvSpPr txBox="1"/>
          <p:nvPr/>
        </p:nvSpPr>
        <p:spPr>
          <a:xfrm>
            <a:off x="8388415" y="4521658"/>
            <a:ext cx="1582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RESPOND &amp; </a:t>
            </a: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REMEDIATE</a:t>
            </a:r>
          </a:p>
          <a:p>
            <a:pPr marL="0" marR="0" lvl="0" indent="0" algn="ctr" defTabSz="457189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525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CUSTOMIZED DISINFECTION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425253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9" name="Picture 48" descr="Laptop_Check.png">
            <a:extLst>
              <a:ext uri="{FF2B5EF4-FFF2-40B4-BE49-F238E27FC236}">
                <a16:creationId xmlns:a16="http://schemas.microsoft.com/office/drawing/2014/main" id="{2868C33E-7D59-4CBE-A7A1-F5FF852543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265" y="4031976"/>
            <a:ext cx="474787" cy="48968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8884" y="1032104"/>
            <a:ext cx="10591977" cy="478293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207" y="1029603"/>
            <a:ext cx="10583656" cy="477918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7206" y="1028193"/>
            <a:ext cx="10586779" cy="4780592"/>
          </a:xfrm>
          <a:prstGeom prst="rect">
            <a:avLst/>
          </a:prstGeom>
        </p:spPr>
      </p:pic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en-US" dirty="0" err="1" smtClean="0"/>
              <a:t>FortiEDR</a:t>
            </a:r>
            <a:r>
              <a:rPr lang="en-US" dirty="0" smtClean="0"/>
              <a:t>: </a:t>
            </a:r>
            <a:r>
              <a:rPr lang="ru-RU" dirty="0" smtClean="0"/>
              <a:t>реагирование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4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ED37D2D-8748-854F-BD83-CC77E71E5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785" y="3000318"/>
            <a:ext cx="960892" cy="857361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D9D871A-2C23-456E-9439-C67A65E6B893}"/>
              </a:ext>
            </a:extLst>
          </p:cNvPr>
          <p:cNvSpPr/>
          <p:nvPr/>
        </p:nvSpPr>
        <p:spPr>
          <a:xfrm rot="5400000">
            <a:off x="4512733" y="3434293"/>
            <a:ext cx="316653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144EEAB-E583-FE42-9B12-62EB5E2A9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54" y="2983742"/>
            <a:ext cx="960892" cy="89051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750C188-68D5-43FF-BA4B-FBD296D1E68C}"/>
              </a:ext>
            </a:extLst>
          </p:cNvPr>
          <p:cNvSpPr txBox="1"/>
          <p:nvPr/>
        </p:nvSpPr>
        <p:spPr>
          <a:xfrm>
            <a:off x="1507154" y="3871446"/>
            <a:ext cx="275869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FortiEDR</a:t>
            </a:r>
            <a:endParaRPr lang="ru-RU" sz="16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50C188-68D5-43FF-BA4B-FBD296D1E68C}"/>
              </a:ext>
            </a:extLst>
          </p:cNvPr>
          <p:cNvSpPr txBox="1"/>
          <p:nvPr/>
        </p:nvSpPr>
        <p:spPr>
          <a:xfrm>
            <a:off x="7787885" y="3874257"/>
            <a:ext cx="275869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Fortinet Security Fabric</a:t>
            </a:r>
            <a:endParaRPr lang="ru-RU" sz="16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261862" y="5012268"/>
            <a:ext cx="3810737" cy="717905"/>
            <a:chOff x="7261862" y="5012268"/>
            <a:chExt cx="3810737" cy="71790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9D2B48-CFF2-264E-8A71-7463DFC07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1862" y="5027767"/>
              <a:ext cx="679921" cy="67992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E642D91-CDAF-7C47-AD16-E3DE9CF17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99186" y="5024422"/>
              <a:ext cx="683266" cy="68326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C1F44CD-EE3E-7047-9A05-D7E0C9A4D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80524" y="5012268"/>
              <a:ext cx="692075" cy="69207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7DBFE17-5CF8-AB4D-AEBA-EE69BE010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39855" y="5042216"/>
              <a:ext cx="687957" cy="687957"/>
            </a:xfrm>
            <a:prstGeom prst="rect">
              <a:avLst/>
            </a:prstGeom>
          </p:spPr>
        </p:pic>
      </p:grpSp>
      <p:sp>
        <p:nvSpPr>
          <p:cNvPr id="19" name="Plus 18"/>
          <p:cNvSpPr/>
          <p:nvPr/>
        </p:nvSpPr>
        <p:spPr>
          <a:xfrm>
            <a:off x="5586785" y="2932632"/>
            <a:ext cx="1018430" cy="992731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 smtClean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ru-RU" dirty="0" smtClean="0"/>
              <a:t>Расширенные обнаружение и реагирование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8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0AE0CB-35A6-064A-B817-DF4223D1E5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Расширение автоматизации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8C3E392-8FF8-7045-B5A6-D33D00E7FC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Обнаружения и реагирования на угрозы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3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>
            <a:extLst>
              <a:ext uri="{FF2B5EF4-FFF2-40B4-BE49-F238E27FC236}">
                <a16:creationId xmlns:a16="http://schemas.microsoft.com/office/drawing/2014/main" id="{05851EB5-AD1B-A045-8E00-BD8AA4C872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6AD1E3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80" y="3464174"/>
            <a:ext cx="428894" cy="423839"/>
          </a:xfrm>
          <a:prstGeom prst="rect">
            <a:avLst/>
          </a:prstGeom>
          <a:noFill/>
        </p:spPr>
      </p:pic>
      <p:cxnSp>
        <p:nvCxnSpPr>
          <p:cNvPr id="75" name="Elbow Connector 74"/>
          <p:cNvCxnSpPr/>
          <p:nvPr/>
        </p:nvCxnSpPr>
        <p:spPr>
          <a:xfrm rot="16200000" flipV="1">
            <a:off x="7785577" y="2231385"/>
            <a:ext cx="736509" cy="4097376"/>
          </a:xfrm>
          <a:prstGeom prst="bentConnector3">
            <a:avLst>
              <a:gd name="adj1" fmla="val 50575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66" name="Elbow Connector 65"/>
          <p:cNvCxnSpPr>
            <a:stCxn id="55" idx="0"/>
          </p:cNvCxnSpPr>
          <p:nvPr/>
        </p:nvCxnSpPr>
        <p:spPr>
          <a:xfrm rot="5400000" flipH="1" flipV="1">
            <a:off x="3674575" y="2217911"/>
            <a:ext cx="745472" cy="4115666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67" name="Elbow Connector 66"/>
          <p:cNvCxnSpPr>
            <a:stCxn id="45" idx="0"/>
          </p:cNvCxnSpPr>
          <p:nvPr/>
        </p:nvCxnSpPr>
        <p:spPr>
          <a:xfrm rot="5400000" flipH="1" flipV="1">
            <a:off x="5043159" y="3586496"/>
            <a:ext cx="745472" cy="1378497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68" name="Elbow Connector 67"/>
          <p:cNvCxnSpPr>
            <a:stCxn id="60" idx="0"/>
          </p:cNvCxnSpPr>
          <p:nvPr/>
        </p:nvCxnSpPr>
        <p:spPr>
          <a:xfrm rot="16200000" flipV="1">
            <a:off x="6410363" y="3597789"/>
            <a:ext cx="749006" cy="1359443"/>
          </a:xfrm>
          <a:prstGeom prst="bentConnector3">
            <a:avLst>
              <a:gd name="adj1" fmla="val 50564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triangle"/>
            <a:tailEnd type="triangle"/>
          </a:ln>
          <a:effectLst/>
        </p:spPr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D2083AF-E2B7-40CC-A150-92DA76E87217}"/>
              </a:ext>
            </a:extLst>
          </p:cNvPr>
          <p:cNvGrpSpPr/>
          <p:nvPr/>
        </p:nvGrpSpPr>
        <p:grpSpPr>
          <a:xfrm>
            <a:off x="4622226" y="1373548"/>
            <a:ext cx="2960402" cy="1894476"/>
            <a:chOff x="7465989" y="799347"/>
            <a:chExt cx="2960402" cy="1894476"/>
          </a:xfrm>
        </p:grpSpPr>
        <p:pic>
          <p:nvPicPr>
            <p:cNvPr id="47" name="Picture 46" descr="cloud-service-FortiGuard.emf">
              <a:extLst>
                <a:ext uri="{FF2B5EF4-FFF2-40B4-BE49-F238E27FC236}">
                  <a16:creationId xmlns:a16="http://schemas.microsoft.com/office/drawing/2014/main" id="{A2F3E079-3A6A-694C-B257-FF41424B7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rgbClr val="6AD1E3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799"/>
            <a:stretch/>
          </p:blipFill>
          <p:spPr>
            <a:xfrm>
              <a:off x="7465989" y="799347"/>
              <a:ext cx="2960402" cy="1843755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CCF0862-8244-44B5-9E4A-2F0E03D094B4}"/>
                </a:ext>
              </a:extLst>
            </p:cNvPr>
            <p:cNvSpPr/>
            <p:nvPr/>
          </p:nvSpPr>
          <p:spPr>
            <a:xfrm>
              <a:off x="8432468" y="1724355"/>
              <a:ext cx="1202746" cy="9694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70" name="Picture 69" descr="Artificial-Intelligence.png">
            <a:extLst>
              <a:ext uri="{FF2B5EF4-FFF2-40B4-BE49-F238E27FC236}">
                <a16:creationId xmlns:a16="http://schemas.microsoft.com/office/drawing/2014/main" id="{3EE85645-47E8-CC4E-BE10-89D5F692219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srgbClr val="6AD1E3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72" y="2065190"/>
            <a:ext cx="857856" cy="969426"/>
          </a:xfrm>
          <a:prstGeom prst="rect">
            <a:avLst/>
          </a:prstGeom>
          <a:noFill/>
        </p:spPr>
      </p:pic>
      <p:pic>
        <p:nvPicPr>
          <p:cNvPr id="82" name="Graphic 11">
            <a:extLst>
              <a:ext uri="{FF2B5EF4-FFF2-40B4-BE49-F238E27FC236}">
                <a16:creationId xmlns:a16="http://schemas.microsoft.com/office/drawing/2014/main" id="{193037E6-5D09-284C-95F6-54A8387AC9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31514" y="4657138"/>
            <a:ext cx="914400" cy="914400"/>
          </a:xfrm>
          <a:prstGeom prst="rect">
            <a:avLst/>
          </a:prstGeom>
        </p:spPr>
      </p:pic>
      <p:pic>
        <p:nvPicPr>
          <p:cNvPr id="83" name="Graphic 6">
            <a:extLst>
              <a:ext uri="{FF2B5EF4-FFF2-40B4-BE49-F238E27FC236}">
                <a16:creationId xmlns:a16="http://schemas.microsoft.com/office/drawing/2014/main" id="{F5BBB546-A9CA-CB4D-8778-31632DA114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69442" y="4662201"/>
            <a:ext cx="914400" cy="914400"/>
          </a:xfrm>
          <a:prstGeom prst="rect">
            <a:avLst/>
          </a:prstGeom>
        </p:spPr>
      </p:pic>
      <p:pic>
        <p:nvPicPr>
          <p:cNvPr id="84" name="Graphic 16">
            <a:extLst>
              <a:ext uri="{FF2B5EF4-FFF2-40B4-BE49-F238E27FC236}">
                <a16:creationId xmlns:a16="http://schemas.microsoft.com/office/drawing/2014/main" id="{46B760D3-1698-3543-8C4F-3320ACFD1E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06610" y="4657138"/>
            <a:ext cx="914400" cy="914400"/>
          </a:xfrm>
          <a:prstGeom prst="rect">
            <a:avLst/>
          </a:prstGeom>
        </p:spPr>
      </p:pic>
      <p:pic>
        <p:nvPicPr>
          <p:cNvPr id="85" name="Graphic 19">
            <a:extLst>
              <a:ext uri="{FF2B5EF4-FFF2-40B4-BE49-F238E27FC236}">
                <a16:creationId xmlns:a16="http://schemas.microsoft.com/office/drawing/2014/main" id="{BEB10D1B-DB42-BC41-81AD-3296865907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43774" y="4657138"/>
            <a:ext cx="914400" cy="914400"/>
          </a:xfrm>
          <a:prstGeom prst="rect">
            <a:avLst/>
          </a:prstGeom>
        </p:spPr>
      </p:pic>
      <p:cxnSp>
        <p:nvCxnSpPr>
          <p:cNvPr id="87" name="Straight Arrow Connector 86"/>
          <p:cNvCxnSpPr/>
          <p:nvPr/>
        </p:nvCxnSpPr>
        <p:spPr>
          <a:xfrm flipV="1">
            <a:off x="6102427" y="3072785"/>
            <a:ext cx="0" cy="370714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en-US" dirty="0" err="1" smtClean="0"/>
              <a:t>FortiXDR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2E7006BD-1B73-BF43-A16A-2591417DACC7}"/>
              </a:ext>
            </a:extLst>
          </p:cNvPr>
          <p:cNvSpPr/>
          <p:nvPr/>
        </p:nvSpPr>
        <p:spPr>
          <a:xfrm>
            <a:off x="863366" y="5897341"/>
            <a:ext cx="7508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1" i="0" u="none" strike="noStrike" kern="0" cap="none" spc="-30" normalizeH="0" baseline="0" noProof="0" dirty="0">
                <a:ln>
                  <a:noFill/>
                </a:ln>
                <a:solidFill>
                  <a:srgbClr val="DA291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BREACH!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AF2AA1-B5C4-9E4E-B2DB-4C0ADE1F8600}"/>
              </a:ext>
            </a:extLst>
          </p:cNvPr>
          <p:cNvSpPr/>
          <p:nvPr/>
        </p:nvSpPr>
        <p:spPr>
          <a:xfrm>
            <a:off x="8541635" y="2613320"/>
            <a:ext cx="1497526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-3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Получение управления</a:t>
            </a:r>
            <a:endParaRPr kumimoji="0" lang="en-NZ" sz="1000" b="0" i="0" u="none" strike="noStrike" kern="0" cap="none" spc="-3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000" b="0" i="0" u="none" strike="noStrike" kern="0" cap="none" spc="-30" normalizeH="0" baseline="0" noProof="0" dirty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CFFE774-3F05-4648-8B52-79143AA179A0}"/>
              </a:ext>
            </a:extLst>
          </p:cNvPr>
          <p:cNvSpPr/>
          <p:nvPr/>
        </p:nvSpPr>
        <p:spPr>
          <a:xfrm>
            <a:off x="10181891" y="2613320"/>
            <a:ext cx="1448473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-3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Выполнение действий</a:t>
            </a:r>
            <a:endParaRPr kumimoji="0" lang="en-NZ" sz="1000" b="0" i="0" u="none" strike="noStrike" kern="0" cap="none" spc="-3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000" b="0" i="0" u="none" strike="noStrike" kern="0" cap="none" spc="-30" normalizeH="0" baseline="0" noProof="0" dirty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1B78A0-4D62-8A4D-A176-44D6A0A67CCD}"/>
              </a:ext>
            </a:extLst>
          </p:cNvPr>
          <p:cNvCxnSpPr>
            <a:cxnSpLocks/>
          </p:cNvCxnSpPr>
          <p:nvPr/>
        </p:nvCxnSpPr>
        <p:spPr>
          <a:xfrm flipH="1">
            <a:off x="1352750" y="2098417"/>
            <a:ext cx="9267986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3C2D9DB-0334-F64A-BED6-85C6AAF3052A}"/>
              </a:ext>
            </a:extLst>
          </p:cNvPr>
          <p:cNvSpPr/>
          <p:nvPr/>
        </p:nvSpPr>
        <p:spPr>
          <a:xfrm>
            <a:off x="827484" y="2614022"/>
            <a:ext cx="710131" cy="24622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-3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Разведка</a:t>
            </a:r>
            <a:endParaRPr kumimoji="0" lang="en-NZ" sz="1000" b="0" i="0" u="none" strike="noStrike" kern="0" cap="none" spc="-3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3B6C97A-B88C-DC46-950B-784462BED2E4}"/>
              </a:ext>
            </a:extLst>
          </p:cNvPr>
          <p:cNvSpPr/>
          <p:nvPr/>
        </p:nvSpPr>
        <p:spPr>
          <a:xfrm>
            <a:off x="2358999" y="2614023"/>
            <a:ext cx="877163" cy="24622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-3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Вооружение</a:t>
            </a:r>
            <a:endParaRPr kumimoji="0" lang="en-NZ" sz="1000" b="0" i="0" u="none" strike="noStrike" kern="0" cap="none" spc="-3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5732DE-6E98-A74F-8B81-F69B982B53AE}"/>
              </a:ext>
            </a:extLst>
          </p:cNvPr>
          <p:cNvSpPr/>
          <p:nvPr/>
        </p:nvSpPr>
        <p:spPr>
          <a:xfrm>
            <a:off x="4066891" y="2614023"/>
            <a:ext cx="700513" cy="24622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-3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Доставка</a:t>
            </a:r>
            <a:endParaRPr kumimoji="0" lang="en-NZ" sz="1000" b="0" i="0" u="none" strike="noStrike" kern="0" cap="none" spc="-3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97EC71E-791A-1E44-BAB7-3664F3DB554D}"/>
              </a:ext>
            </a:extLst>
          </p:cNvPr>
          <p:cNvSpPr/>
          <p:nvPr/>
        </p:nvSpPr>
        <p:spPr>
          <a:xfrm>
            <a:off x="5558056" y="2614022"/>
            <a:ext cx="975267" cy="24622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-3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Эксплуатация</a:t>
            </a:r>
            <a:endParaRPr kumimoji="0" lang="en-NZ" sz="1000" b="0" i="0" u="none" strike="noStrike" kern="0" cap="none" spc="-3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FF3C24F-B2F4-2041-8A30-992D5BFB3A7A}"/>
              </a:ext>
            </a:extLst>
          </p:cNvPr>
          <p:cNvSpPr/>
          <p:nvPr/>
        </p:nvSpPr>
        <p:spPr>
          <a:xfrm>
            <a:off x="7284727" y="2614023"/>
            <a:ext cx="762389" cy="24622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-3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Установка</a:t>
            </a:r>
            <a:endParaRPr kumimoji="0" lang="en-NZ" sz="1000" b="0" i="0" u="none" strike="noStrike" kern="0" cap="none" spc="-3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FC1B638-8066-9A4A-8A51-A49DFF288562}"/>
              </a:ext>
            </a:extLst>
          </p:cNvPr>
          <p:cNvGrpSpPr/>
          <p:nvPr/>
        </p:nvGrpSpPr>
        <p:grpSpPr>
          <a:xfrm>
            <a:off x="693295" y="1596546"/>
            <a:ext cx="978510" cy="978510"/>
            <a:chOff x="750891" y="1638591"/>
            <a:chExt cx="978510" cy="978510"/>
          </a:xfrm>
        </p:grpSpPr>
        <p:pic>
          <p:nvPicPr>
            <p:cNvPr id="30" name="Picture 29" descr="A close up of a logo&#10;&#10;Description automatically generated">
              <a:extLst>
                <a:ext uri="{FF2B5EF4-FFF2-40B4-BE49-F238E27FC236}">
                  <a16:creationId xmlns:a16="http://schemas.microsoft.com/office/drawing/2014/main" id="{C6D4BD66-8785-9648-9EE0-D0E0E6DDC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189" t="19658" r="18728" b="19658"/>
            <a:stretch/>
          </p:blipFill>
          <p:spPr>
            <a:xfrm>
              <a:off x="783955" y="1671965"/>
              <a:ext cx="925848" cy="904988"/>
            </a:xfrm>
            <a:prstGeom prst="ellipse">
              <a:avLst/>
            </a:prstGeom>
            <a:ln w="63500" cap="rnd"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contourClr>
                <a:srgbClr val="333333"/>
              </a:contourClr>
            </a:sp3d>
          </p:spPr>
        </p:pic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5B294CA-3D15-F747-B8D3-AADD80F68A65}"/>
                </a:ext>
              </a:extLst>
            </p:cNvPr>
            <p:cNvSpPr/>
            <p:nvPr/>
          </p:nvSpPr>
          <p:spPr>
            <a:xfrm>
              <a:off x="750891" y="1638591"/>
              <a:ext cx="978510" cy="978510"/>
            </a:xfrm>
            <a:prstGeom prst="ellipse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2B109D5-148D-4841-AC01-620C521440BC}"/>
              </a:ext>
            </a:extLst>
          </p:cNvPr>
          <p:cNvGrpSpPr/>
          <p:nvPr/>
        </p:nvGrpSpPr>
        <p:grpSpPr>
          <a:xfrm>
            <a:off x="2306271" y="1596546"/>
            <a:ext cx="978510" cy="979944"/>
            <a:chOff x="2363867" y="1638591"/>
            <a:chExt cx="978510" cy="97994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17F2F73-2CC7-AA45-8C7D-E2283CE1A4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422" t="19658" r="19581" b="19658"/>
            <a:stretch/>
          </p:blipFill>
          <p:spPr>
            <a:xfrm>
              <a:off x="2375995" y="1651662"/>
              <a:ext cx="955928" cy="966873"/>
            </a:xfrm>
            <a:prstGeom prst="ellipse">
              <a:avLst/>
            </a:prstGeom>
            <a:ln w="57150" cap="rnd"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contourClr>
                <a:srgbClr val="333333"/>
              </a:contourClr>
            </a:sp3d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1BA19CF-6E0E-9D45-8A75-83329C332F32}"/>
                </a:ext>
              </a:extLst>
            </p:cNvPr>
            <p:cNvSpPr/>
            <p:nvPr/>
          </p:nvSpPr>
          <p:spPr>
            <a:xfrm>
              <a:off x="2363867" y="1638591"/>
              <a:ext cx="978510" cy="978510"/>
            </a:xfrm>
            <a:prstGeom prst="ellipse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03D4F87-90EC-F648-B973-9049BF9F96B5}"/>
              </a:ext>
            </a:extLst>
          </p:cNvPr>
          <p:cNvGrpSpPr/>
          <p:nvPr/>
        </p:nvGrpSpPr>
        <p:grpSpPr>
          <a:xfrm>
            <a:off x="3928391" y="1596546"/>
            <a:ext cx="978510" cy="978510"/>
            <a:chOff x="3985987" y="1638591"/>
            <a:chExt cx="978510" cy="97851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759A1BC-8D54-3344-8E85-FE86B84DA8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034" t="19658" r="18911" b="19658"/>
            <a:stretch/>
          </p:blipFill>
          <p:spPr>
            <a:xfrm>
              <a:off x="3989431" y="1662446"/>
              <a:ext cx="965070" cy="943327"/>
            </a:xfrm>
            <a:prstGeom prst="ellipse">
              <a:avLst/>
            </a:prstGeom>
            <a:ln w="60325" cap="rnd"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contourClr>
                <a:srgbClr val="333333"/>
              </a:contourClr>
            </a:sp3d>
          </p:spPr>
        </p:pic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7552677-95DE-2946-BA22-CE4CAA166C5E}"/>
                </a:ext>
              </a:extLst>
            </p:cNvPr>
            <p:cNvSpPr/>
            <p:nvPr/>
          </p:nvSpPr>
          <p:spPr>
            <a:xfrm>
              <a:off x="3985987" y="1638591"/>
              <a:ext cx="978510" cy="978510"/>
            </a:xfrm>
            <a:prstGeom prst="ellipse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CDA7522-CFED-C949-A942-329A69FDFBF4}"/>
              </a:ext>
            </a:extLst>
          </p:cNvPr>
          <p:cNvGrpSpPr/>
          <p:nvPr/>
        </p:nvGrpSpPr>
        <p:grpSpPr>
          <a:xfrm>
            <a:off x="5550511" y="1596546"/>
            <a:ext cx="986846" cy="979797"/>
            <a:chOff x="5608107" y="1638591"/>
            <a:chExt cx="986846" cy="97979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7B7D575-A17B-9540-B5B7-589909A2DB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703" t="19658" r="18896" b="19658"/>
            <a:stretch/>
          </p:blipFill>
          <p:spPr>
            <a:xfrm>
              <a:off x="5616500" y="1651339"/>
              <a:ext cx="978453" cy="967049"/>
            </a:xfrm>
            <a:prstGeom prst="ellipse">
              <a:avLst/>
            </a:prstGeom>
            <a:ln w="57150" cap="rnd"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contourClr>
                <a:srgbClr val="333333"/>
              </a:contourClr>
            </a:sp3d>
          </p:spPr>
        </p:pic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EE3AF2F-2819-4E4B-8BDE-266CD191AED9}"/>
                </a:ext>
              </a:extLst>
            </p:cNvPr>
            <p:cNvSpPr/>
            <p:nvPr/>
          </p:nvSpPr>
          <p:spPr>
            <a:xfrm>
              <a:off x="5608107" y="1638591"/>
              <a:ext cx="978510" cy="978510"/>
            </a:xfrm>
            <a:prstGeom prst="ellipse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55C55D0-7C2A-894C-A005-3547B07AEB36}"/>
              </a:ext>
            </a:extLst>
          </p:cNvPr>
          <p:cNvGrpSpPr/>
          <p:nvPr/>
        </p:nvGrpSpPr>
        <p:grpSpPr>
          <a:xfrm>
            <a:off x="7172631" y="1596546"/>
            <a:ext cx="978510" cy="978510"/>
            <a:chOff x="7230227" y="1638591"/>
            <a:chExt cx="978510" cy="97851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B6B19F8-9C95-4245-8A74-7AB559146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703" t="19658" r="18896" b="19658"/>
            <a:stretch/>
          </p:blipFill>
          <p:spPr>
            <a:xfrm>
              <a:off x="7251739" y="1662446"/>
              <a:ext cx="954453" cy="943327"/>
            </a:xfrm>
            <a:prstGeom prst="ellipse">
              <a:avLst/>
            </a:prstGeom>
            <a:ln w="57150" cap="rnd"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contourClr>
                <a:srgbClr val="333333"/>
              </a:contourClr>
            </a:sp3d>
          </p:spPr>
        </p:pic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5864F55-AA84-6949-AC80-614108073A3B}"/>
                </a:ext>
              </a:extLst>
            </p:cNvPr>
            <p:cNvSpPr/>
            <p:nvPr/>
          </p:nvSpPr>
          <p:spPr>
            <a:xfrm>
              <a:off x="7230227" y="1638591"/>
              <a:ext cx="978510" cy="978510"/>
            </a:xfrm>
            <a:prstGeom prst="ellipse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9766C02-FAF4-FE46-96ED-63F076C48E72}"/>
              </a:ext>
            </a:extLst>
          </p:cNvPr>
          <p:cNvGrpSpPr/>
          <p:nvPr/>
        </p:nvGrpSpPr>
        <p:grpSpPr>
          <a:xfrm>
            <a:off x="8794751" y="1596546"/>
            <a:ext cx="978510" cy="978510"/>
            <a:chOff x="8852347" y="1638591"/>
            <a:chExt cx="978510" cy="97851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F84B711-FC60-764B-A8DD-BBC21C641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703" t="19658" r="18566" b="19658"/>
            <a:stretch/>
          </p:blipFill>
          <p:spPr>
            <a:xfrm>
              <a:off x="8868191" y="1662446"/>
              <a:ext cx="959606" cy="943327"/>
            </a:xfrm>
            <a:prstGeom prst="ellipse">
              <a:avLst/>
            </a:prstGeom>
            <a:ln w="57150" cap="rnd"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contourClr>
                <a:srgbClr val="333333"/>
              </a:contourClr>
            </a:sp3d>
          </p:spPr>
        </p:pic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D2F6DE3-9836-1C4D-A285-D8B4CC272C38}"/>
                </a:ext>
              </a:extLst>
            </p:cNvPr>
            <p:cNvSpPr/>
            <p:nvPr/>
          </p:nvSpPr>
          <p:spPr>
            <a:xfrm>
              <a:off x="8852347" y="1638591"/>
              <a:ext cx="978510" cy="978510"/>
            </a:xfrm>
            <a:prstGeom prst="ellipse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BEA415B-53A4-EC40-853E-2D0C66DEABDF}"/>
              </a:ext>
            </a:extLst>
          </p:cNvPr>
          <p:cNvGrpSpPr/>
          <p:nvPr/>
        </p:nvGrpSpPr>
        <p:grpSpPr>
          <a:xfrm>
            <a:off x="10416873" y="1596546"/>
            <a:ext cx="978510" cy="978510"/>
            <a:chOff x="10474469" y="1638591"/>
            <a:chExt cx="978510" cy="978510"/>
          </a:xfrm>
        </p:grpSpPr>
        <p:pic>
          <p:nvPicPr>
            <p:cNvPr id="18" name="Content Placeholder 5" descr="A close up of a logo&#10;&#10;Description automatically generated">
              <a:extLst>
                <a:ext uri="{FF2B5EF4-FFF2-40B4-BE49-F238E27FC236}">
                  <a16:creationId xmlns:a16="http://schemas.microsoft.com/office/drawing/2014/main" id="{178E68A0-8EB7-FD45-9646-A95AE5DB4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034" t="19658" r="19447" b="19658"/>
            <a:stretch/>
          </p:blipFill>
          <p:spPr>
            <a:xfrm>
              <a:off x="10496061" y="1662446"/>
              <a:ext cx="940750" cy="943327"/>
            </a:xfrm>
            <a:prstGeom prst="ellipse">
              <a:avLst/>
            </a:prstGeom>
            <a:ln w="57150" cap="rnd"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contourClr>
                <a:srgbClr val="333333"/>
              </a:contourClr>
            </a:sp3d>
          </p:spPr>
        </p:pic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11EE9D4-C546-CF45-B622-B2F719B5C1A0}"/>
                </a:ext>
              </a:extLst>
            </p:cNvPr>
            <p:cNvSpPr/>
            <p:nvPr/>
          </p:nvSpPr>
          <p:spPr>
            <a:xfrm>
              <a:off x="10474469" y="1638591"/>
              <a:ext cx="978510" cy="978510"/>
            </a:xfrm>
            <a:prstGeom prst="ellipse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6" name="Right Arrow 35">
            <a:extLst>
              <a:ext uri="{FF2B5EF4-FFF2-40B4-BE49-F238E27FC236}">
                <a16:creationId xmlns:a16="http://schemas.microsoft.com/office/drawing/2014/main" id="{BD8E61AB-4916-244E-B53A-3BDA2651D279}"/>
              </a:ext>
            </a:extLst>
          </p:cNvPr>
          <p:cNvSpPr/>
          <p:nvPr/>
        </p:nvSpPr>
        <p:spPr>
          <a:xfrm>
            <a:off x="672238" y="5838870"/>
            <a:ext cx="11037916" cy="398301"/>
          </a:xfrm>
          <a:custGeom>
            <a:avLst/>
            <a:gdLst>
              <a:gd name="connsiteX0" fmla="*/ 0 w 10995212"/>
              <a:gd name="connsiteY0" fmla="*/ 92662 h 370647"/>
              <a:gd name="connsiteX1" fmla="*/ 10809889 w 10995212"/>
              <a:gd name="connsiteY1" fmla="*/ 92662 h 370647"/>
              <a:gd name="connsiteX2" fmla="*/ 10809889 w 10995212"/>
              <a:gd name="connsiteY2" fmla="*/ 0 h 370647"/>
              <a:gd name="connsiteX3" fmla="*/ 10995212 w 10995212"/>
              <a:gd name="connsiteY3" fmla="*/ 185324 h 370647"/>
              <a:gd name="connsiteX4" fmla="*/ 10809889 w 10995212"/>
              <a:gd name="connsiteY4" fmla="*/ 370647 h 370647"/>
              <a:gd name="connsiteX5" fmla="*/ 10809889 w 10995212"/>
              <a:gd name="connsiteY5" fmla="*/ 277985 h 370647"/>
              <a:gd name="connsiteX6" fmla="*/ 0 w 10995212"/>
              <a:gd name="connsiteY6" fmla="*/ 277985 h 370647"/>
              <a:gd name="connsiteX7" fmla="*/ 0 w 10995212"/>
              <a:gd name="connsiteY7" fmla="*/ 92662 h 370647"/>
              <a:gd name="connsiteX0" fmla="*/ 0 w 10995212"/>
              <a:gd name="connsiteY0" fmla="*/ 92662 h 370647"/>
              <a:gd name="connsiteX1" fmla="*/ 10809889 w 10995212"/>
              <a:gd name="connsiteY1" fmla="*/ 92662 h 370647"/>
              <a:gd name="connsiteX2" fmla="*/ 10809889 w 10995212"/>
              <a:gd name="connsiteY2" fmla="*/ 0 h 370647"/>
              <a:gd name="connsiteX3" fmla="*/ 10995212 w 10995212"/>
              <a:gd name="connsiteY3" fmla="*/ 185324 h 370647"/>
              <a:gd name="connsiteX4" fmla="*/ 10809889 w 10995212"/>
              <a:gd name="connsiteY4" fmla="*/ 370647 h 370647"/>
              <a:gd name="connsiteX5" fmla="*/ 10809889 w 10995212"/>
              <a:gd name="connsiteY5" fmla="*/ 277985 h 370647"/>
              <a:gd name="connsiteX6" fmla="*/ 186070 w 10995212"/>
              <a:gd name="connsiteY6" fmla="*/ 277985 h 370647"/>
              <a:gd name="connsiteX7" fmla="*/ 0 w 10995212"/>
              <a:gd name="connsiteY7" fmla="*/ 92662 h 370647"/>
              <a:gd name="connsiteX0" fmla="*/ 0 w 10915468"/>
              <a:gd name="connsiteY0" fmla="*/ 92662 h 370647"/>
              <a:gd name="connsiteX1" fmla="*/ 10730145 w 10915468"/>
              <a:gd name="connsiteY1" fmla="*/ 92662 h 370647"/>
              <a:gd name="connsiteX2" fmla="*/ 10730145 w 10915468"/>
              <a:gd name="connsiteY2" fmla="*/ 0 h 370647"/>
              <a:gd name="connsiteX3" fmla="*/ 10915468 w 10915468"/>
              <a:gd name="connsiteY3" fmla="*/ 185324 h 370647"/>
              <a:gd name="connsiteX4" fmla="*/ 10730145 w 10915468"/>
              <a:gd name="connsiteY4" fmla="*/ 370647 h 370647"/>
              <a:gd name="connsiteX5" fmla="*/ 10730145 w 10915468"/>
              <a:gd name="connsiteY5" fmla="*/ 277985 h 370647"/>
              <a:gd name="connsiteX6" fmla="*/ 106326 w 10915468"/>
              <a:gd name="connsiteY6" fmla="*/ 277985 h 370647"/>
              <a:gd name="connsiteX7" fmla="*/ 0 w 10915468"/>
              <a:gd name="connsiteY7" fmla="*/ 92662 h 37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5468" h="370647">
                <a:moveTo>
                  <a:pt x="0" y="92662"/>
                </a:moveTo>
                <a:lnTo>
                  <a:pt x="10730145" y="92662"/>
                </a:lnTo>
                <a:lnTo>
                  <a:pt x="10730145" y="0"/>
                </a:lnTo>
                <a:lnTo>
                  <a:pt x="10915468" y="185324"/>
                </a:lnTo>
                <a:lnTo>
                  <a:pt x="10730145" y="370647"/>
                </a:lnTo>
                <a:lnTo>
                  <a:pt x="10730145" y="277985"/>
                </a:lnTo>
                <a:lnTo>
                  <a:pt x="106326" y="277985"/>
                </a:lnTo>
                <a:lnTo>
                  <a:pt x="0" y="9266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C1E73EDA-9AA3-6448-9D03-881D3BFD7B6F}"/>
              </a:ext>
            </a:extLst>
          </p:cNvPr>
          <p:cNvSpPr/>
          <p:nvPr/>
        </p:nvSpPr>
        <p:spPr>
          <a:xfrm flipH="1">
            <a:off x="723900" y="3131097"/>
            <a:ext cx="10744200" cy="2751138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23B1D5-FF8F-DE43-926E-C2FE1CB35BCF}"/>
              </a:ext>
            </a:extLst>
          </p:cNvPr>
          <p:cNvSpPr txBox="1"/>
          <p:nvPr/>
        </p:nvSpPr>
        <p:spPr>
          <a:xfrm>
            <a:off x="9016930" y="4603609"/>
            <a:ext cx="2002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-5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Вред</a:t>
            </a:r>
            <a:endParaRPr kumimoji="0" lang="en-US" sz="2000" b="0" i="0" u="none" strike="noStrike" kern="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0" name="Picture 59">
            <a:extLst>
              <a:ext uri="{FF2B5EF4-FFF2-40B4-BE49-F238E27FC236}">
                <a16:creationId xmlns:a16="http://schemas.microsoft.com/office/drawing/2014/main" id="{80B5013B-6B0E-E440-8E82-2C18ADECD5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541" y="3996648"/>
            <a:ext cx="452849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79FE3F9E-2E58-5D45-9588-9549794B63DB}"/>
              </a:ext>
            </a:extLst>
          </p:cNvPr>
          <p:cNvSpPr/>
          <p:nvPr/>
        </p:nvSpPr>
        <p:spPr>
          <a:xfrm>
            <a:off x="672239" y="3131097"/>
            <a:ext cx="10744200" cy="2751138"/>
          </a:xfrm>
          <a:prstGeom prst="rtTriangl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B17826-0633-874E-B1A5-C369A6BA3F57}"/>
              </a:ext>
            </a:extLst>
          </p:cNvPr>
          <p:cNvSpPr txBox="1"/>
          <p:nvPr/>
        </p:nvSpPr>
        <p:spPr>
          <a:xfrm>
            <a:off x="1207181" y="4446495"/>
            <a:ext cx="2002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-5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Простота </a:t>
            </a:r>
            <a:r>
              <a:rPr lang="ru-RU" sz="2000" kern="0" spc="-50" dirty="0" smtClean="0">
                <a:solidFill>
                  <a:schemeClr val="tx2">
                    <a:lumMod val="50000"/>
                  </a:schemeClr>
                </a:solidFill>
                <a:latin typeface="Arial" panose="020B0604020202020204"/>
              </a:rPr>
              <a:t>устранения</a:t>
            </a:r>
            <a:endParaRPr kumimoji="0" lang="en-US" sz="2000" b="0" i="0" u="none" strike="noStrike" kern="0" cap="none" spc="-5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449918B-E57A-004C-B883-C40FB073AACE}"/>
              </a:ext>
            </a:extLst>
          </p:cNvPr>
          <p:cNvGrpSpPr/>
          <p:nvPr/>
        </p:nvGrpSpPr>
        <p:grpSpPr>
          <a:xfrm flipH="1">
            <a:off x="1781839" y="3965567"/>
            <a:ext cx="818013" cy="465822"/>
            <a:chOff x="549275" y="1201738"/>
            <a:chExt cx="9012238" cy="5230812"/>
          </a:xfrm>
          <a:solidFill>
            <a:schemeClr val="accent2">
              <a:lumMod val="60000"/>
              <a:lumOff val="40000"/>
              <a:alpha val="50000"/>
            </a:schemeClr>
          </a:solidFill>
        </p:grpSpPr>
        <p:sp>
          <p:nvSpPr>
            <p:cNvPr id="73" name="Freeform 1">
              <a:extLst>
                <a:ext uri="{FF2B5EF4-FFF2-40B4-BE49-F238E27FC236}">
                  <a16:creationId xmlns:a16="http://schemas.microsoft.com/office/drawing/2014/main" id="{7E237F87-2FF0-834B-B2B2-D400FFA6F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1288" y="2789238"/>
              <a:ext cx="1800225" cy="2913062"/>
            </a:xfrm>
            <a:custGeom>
              <a:avLst/>
              <a:gdLst>
                <a:gd name="T0" fmla="*/ 2000 w 5001"/>
                <a:gd name="T1" fmla="*/ 0 h 8094"/>
                <a:gd name="T2" fmla="*/ 2000 w 5001"/>
                <a:gd name="T3" fmla="*/ 0 h 8094"/>
                <a:gd name="T4" fmla="*/ 0 w 5001"/>
                <a:gd name="T5" fmla="*/ 2563 h 8094"/>
                <a:gd name="T6" fmla="*/ 1812 w 5001"/>
                <a:gd name="T7" fmla="*/ 7687 h 8094"/>
                <a:gd name="T8" fmla="*/ 2250 w 5001"/>
                <a:gd name="T9" fmla="*/ 8093 h 8094"/>
                <a:gd name="T10" fmla="*/ 4562 w 5001"/>
                <a:gd name="T11" fmla="*/ 8093 h 8094"/>
                <a:gd name="T12" fmla="*/ 4968 w 5001"/>
                <a:gd name="T13" fmla="*/ 7656 h 8094"/>
                <a:gd name="T14" fmla="*/ 2000 w 5001"/>
                <a:gd name="T15" fmla="*/ 0 h 8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01" h="8094">
                  <a:moveTo>
                    <a:pt x="2000" y="0"/>
                  </a:moveTo>
                  <a:lnTo>
                    <a:pt x="2000" y="0"/>
                  </a:lnTo>
                  <a:cubicBezTo>
                    <a:pt x="0" y="2563"/>
                    <a:pt x="0" y="2563"/>
                    <a:pt x="0" y="2563"/>
                  </a:cubicBezTo>
                  <a:cubicBezTo>
                    <a:pt x="1062" y="3999"/>
                    <a:pt x="1750" y="5781"/>
                    <a:pt x="1812" y="7687"/>
                  </a:cubicBezTo>
                  <a:cubicBezTo>
                    <a:pt x="1812" y="7937"/>
                    <a:pt x="2000" y="8093"/>
                    <a:pt x="2250" y="8093"/>
                  </a:cubicBezTo>
                  <a:cubicBezTo>
                    <a:pt x="4562" y="8093"/>
                    <a:pt x="4562" y="8093"/>
                    <a:pt x="4562" y="8093"/>
                  </a:cubicBezTo>
                  <a:cubicBezTo>
                    <a:pt x="4781" y="8093"/>
                    <a:pt x="5000" y="7906"/>
                    <a:pt x="4968" y="7656"/>
                  </a:cubicBezTo>
                  <a:cubicBezTo>
                    <a:pt x="4875" y="4812"/>
                    <a:pt x="3843" y="2157"/>
                    <a:pt x="2000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">
              <a:extLst>
                <a:ext uri="{FF2B5EF4-FFF2-40B4-BE49-F238E27FC236}">
                  <a16:creationId xmlns:a16="http://schemas.microsoft.com/office/drawing/2014/main" id="{E9C0EB17-D80F-454F-8CED-7EA4F25FB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" y="1201738"/>
              <a:ext cx="7424738" cy="4500562"/>
            </a:xfrm>
            <a:custGeom>
              <a:avLst/>
              <a:gdLst>
                <a:gd name="T0" fmla="*/ 18062 w 20625"/>
                <a:gd name="T1" fmla="*/ 5000 h 12500"/>
                <a:gd name="T2" fmla="*/ 18062 w 20625"/>
                <a:gd name="T3" fmla="*/ 5000 h 12500"/>
                <a:gd name="T4" fmla="*/ 20624 w 20625"/>
                <a:gd name="T5" fmla="*/ 2969 h 12500"/>
                <a:gd name="T6" fmla="*/ 12500 w 20625"/>
                <a:gd name="T7" fmla="*/ 0 h 12500"/>
                <a:gd name="T8" fmla="*/ 3688 w 20625"/>
                <a:gd name="T9" fmla="*/ 3656 h 12500"/>
                <a:gd name="T10" fmla="*/ 0 w 20625"/>
                <a:gd name="T11" fmla="*/ 12062 h 12500"/>
                <a:gd name="T12" fmla="*/ 438 w 20625"/>
                <a:gd name="T13" fmla="*/ 12499 h 12500"/>
                <a:gd name="T14" fmla="*/ 2750 w 20625"/>
                <a:gd name="T15" fmla="*/ 12499 h 12500"/>
                <a:gd name="T16" fmla="*/ 3157 w 20625"/>
                <a:gd name="T17" fmla="*/ 12093 h 12500"/>
                <a:gd name="T18" fmla="*/ 12500 w 20625"/>
                <a:gd name="T19" fmla="*/ 3156 h 12500"/>
                <a:gd name="T20" fmla="*/ 18062 w 20625"/>
                <a:gd name="T21" fmla="*/ 5000 h 1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25" h="12500">
                  <a:moveTo>
                    <a:pt x="18062" y="5000"/>
                  </a:moveTo>
                  <a:lnTo>
                    <a:pt x="18062" y="5000"/>
                  </a:lnTo>
                  <a:cubicBezTo>
                    <a:pt x="20624" y="2969"/>
                    <a:pt x="20624" y="2969"/>
                    <a:pt x="20624" y="2969"/>
                  </a:cubicBezTo>
                  <a:cubicBezTo>
                    <a:pt x="18374" y="1063"/>
                    <a:pt x="15499" y="0"/>
                    <a:pt x="12500" y="0"/>
                  </a:cubicBezTo>
                  <a:cubicBezTo>
                    <a:pt x="9219" y="0"/>
                    <a:pt x="6032" y="1313"/>
                    <a:pt x="3688" y="3656"/>
                  </a:cubicBezTo>
                  <a:cubicBezTo>
                    <a:pt x="1407" y="5906"/>
                    <a:pt x="125" y="8874"/>
                    <a:pt x="0" y="12062"/>
                  </a:cubicBezTo>
                  <a:cubicBezTo>
                    <a:pt x="0" y="12312"/>
                    <a:pt x="188" y="12499"/>
                    <a:pt x="438" y="12499"/>
                  </a:cubicBezTo>
                  <a:cubicBezTo>
                    <a:pt x="2750" y="12499"/>
                    <a:pt x="2750" y="12499"/>
                    <a:pt x="2750" y="12499"/>
                  </a:cubicBezTo>
                  <a:cubicBezTo>
                    <a:pt x="2969" y="12499"/>
                    <a:pt x="3157" y="12343"/>
                    <a:pt x="3157" y="12093"/>
                  </a:cubicBezTo>
                  <a:cubicBezTo>
                    <a:pt x="3375" y="7125"/>
                    <a:pt x="7500" y="3156"/>
                    <a:pt x="12500" y="3156"/>
                  </a:cubicBezTo>
                  <a:cubicBezTo>
                    <a:pt x="14593" y="3156"/>
                    <a:pt x="16499" y="3844"/>
                    <a:pt x="18062" y="500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3">
              <a:extLst>
                <a:ext uri="{FF2B5EF4-FFF2-40B4-BE49-F238E27FC236}">
                  <a16:creationId xmlns:a16="http://schemas.microsoft.com/office/drawing/2014/main" id="{86B875C2-C977-E542-A4D7-D0FBEBB3E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000" y="2236788"/>
              <a:ext cx="4195763" cy="4195762"/>
            </a:xfrm>
            <a:custGeom>
              <a:avLst/>
              <a:gdLst>
                <a:gd name="T0" fmla="*/ 11655 w 11656"/>
                <a:gd name="T1" fmla="*/ 31 h 11656"/>
                <a:gd name="T2" fmla="*/ 11655 w 11656"/>
                <a:gd name="T3" fmla="*/ 31 h 11656"/>
                <a:gd name="T4" fmla="*/ 11593 w 11656"/>
                <a:gd name="T5" fmla="*/ 31 h 11656"/>
                <a:gd name="T6" fmla="*/ 875 w 11656"/>
                <a:gd name="T7" fmla="*/ 8437 h 11656"/>
                <a:gd name="T8" fmla="*/ 594 w 11656"/>
                <a:gd name="T9" fmla="*/ 8749 h 11656"/>
                <a:gd name="T10" fmla="*/ 875 w 11656"/>
                <a:gd name="T11" fmla="*/ 11093 h 11656"/>
                <a:gd name="T12" fmla="*/ 3218 w 11656"/>
                <a:gd name="T13" fmla="*/ 10812 h 11656"/>
                <a:gd name="T14" fmla="*/ 11655 w 11656"/>
                <a:gd name="T15" fmla="*/ 63 h 11656"/>
                <a:gd name="T16" fmla="*/ 11655 w 11656"/>
                <a:gd name="T17" fmla="*/ 31 h 1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56" h="11656">
                  <a:moveTo>
                    <a:pt x="11655" y="31"/>
                  </a:moveTo>
                  <a:lnTo>
                    <a:pt x="11655" y="31"/>
                  </a:lnTo>
                  <a:cubicBezTo>
                    <a:pt x="11624" y="0"/>
                    <a:pt x="11624" y="0"/>
                    <a:pt x="11593" y="31"/>
                  </a:cubicBezTo>
                  <a:cubicBezTo>
                    <a:pt x="875" y="8437"/>
                    <a:pt x="875" y="8437"/>
                    <a:pt x="875" y="8437"/>
                  </a:cubicBezTo>
                  <a:cubicBezTo>
                    <a:pt x="750" y="8530"/>
                    <a:pt x="656" y="8624"/>
                    <a:pt x="594" y="8749"/>
                  </a:cubicBezTo>
                  <a:cubicBezTo>
                    <a:pt x="0" y="9468"/>
                    <a:pt x="125" y="10530"/>
                    <a:pt x="875" y="11093"/>
                  </a:cubicBezTo>
                  <a:cubicBezTo>
                    <a:pt x="1594" y="11655"/>
                    <a:pt x="2655" y="11530"/>
                    <a:pt x="3218" y="10812"/>
                  </a:cubicBezTo>
                  <a:cubicBezTo>
                    <a:pt x="11655" y="63"/>
                    <a:pt x="11655" y="63"/>
                    <a:pt x="11655" y="63"/>
                  </a:cubicBezTo>
                  <a:lnTo>
                    <a:pt x="11655" y="31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ru-RU" dirty="0" smtClean="0"/>
              <a:t>Минимизация издержек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83955" y="5908754"/>
            <a:ext cx="87930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189">
              <a:lnSpc>
                <a:spcPct val="90000"/>
              </a:lnSpc>
              <a:spcBef>
                <a:spcPts val="300"/>
              </a:spcBef>
            </a:pPr>
            <a:r>
              <a:rPr lang="ru-RU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Время</a:t>
            </a:r>
            <a:endParaRPr lang="en-US" sz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8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36" grpId="0" animBg="1"/>
      <p:bldP spid="35" grpId="0" animBg="1"/>
      <p:bldP spid="38" grpId="0"/>
      <p:bldP spid="34" grpId="0" animBg="1"/>
      <p:bldP spid="37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95ACB9D-94E0-4C3A-AABB-46358EE56832}"/>
              </a:ext>
            </a:extLst>
          </p:cNvPr>
          <p:cNvGrpSpPr/>
          <p:nvPr/>
        </p:nvGrpSpPr>
        <p:grpSpPr>
          <a:xfrm>
            <a:off x="2796088" y="1025617"/>
            <a:ext cx="6619103" cy="5314777"/>
            <a:chOff x="4710224" y="1214387"/>
            <a:chExt cx="6619103" cy="5314777"/>
          </a:xfrm>
        </p:grpSpPr>
        <p:pic>
          <p:nvPicPr>
            <p:cNvPr id="7" name="Picture 6" descr="Neural Net. Neuron Network. Deep Learning. Cognitive Technology.. Royalty  Free Cliparts, Vectors, And Stock Illustration. Image 62610989.">
              <a:extLst>
                <a:ext uri="{FF2B5EF4-FFF2-40B4-BE49-F238E27FC236}">
                  <a16:creationId xmlns:a16="http://schemas.microsoft.com/office/drawing/2014/main" id="{C3F6FF62-13A7-4EB8-A87A-C6A9611B5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0769" y1="23587" x2="10769" y2="23587"/>
                          <a14:foregroundMark x1="12615" y1="33918" x2="12615" y2="33918"/>
                          <a14:foregroundMark x1="11385" y1="48343" x2="11385" y2="48343"/>
                          <a14:foregroundMark x1="11154" y1="62281" x2="11154" y2="62281"/>
                          <a14:foregroundMark x1="11769" y1="74854" x2="11769" y2="74854"/>
                          <a14:foregroundMark x1="9077" y1="76413" x2="9077" y2="76413"/>
                          <a14:foregroundMark x1="8615" y1="62963" x2="8615" y2="62963"/>
                          <a14:foregroundMark x1="8615" y1="49903" x2="8615" y2="49903"/>
                          <a14:foregroundMark x1="9000" y1="36452" x2="9000" y2="36452"/>
                          <a14:foregroundMark x1="6385" y1="23099" x2="6385" y2="23099"/>
                          <a14:foregroundMark x1="95231" y1="23587" x2="95231" y2="23587"/>
                          <a14:foregroundMark x1="92385" y1="36550" x2="92385" y2="36550"/>
                          <a14:foregroundMark x1="92692" y1="50195" x2="92692" y2="50195"/>
                          <a14:foregroundMark x1="93000" y1="63743" x2="93000" y2="63743"/>
                          <a14:foregroundMark x1="93000" y1="77096" x2="93000" y2="77096"/>
                          <a14:foregroundMark x1="96000" y1="76121" x2="96000" y2="76121"/>
                          <a14:foregroundMark x1="95231" y1="77096" x2="95231" y2="77096"/>
                          <a14:foregroundMark x1="95000" y1="63548" x2="95000" y2="63548"/>
                          <a14:foregroundMark x1="91538" y1="63255" x2="91538" y2="63255"/>
                          <a14:foregroundMark x1="5538" y1="76706" x2="5538" y2="76706"/>
                          <a14:foregroundMark x1="6308" y1="62963" x2="6308" y2="62963"/>
                          <a14:foregroundMark x1="4308" y1="63548" x2="4308" y2="63548"/>
                          <a14:foregroundMark x1="4308" y1="23099" x2="4308" y2="23099"/>
                          <a14:foregroundMark x1="3077" y1="64035" x2="3077" y2="64035"/>
                          <a14:foregroundMark x1="5769" y1="64035" x2="5769" y2="64035"/>
                          <a14:foregroundMark x1="9231" y1="63548" x2="9231" y2="63548"/>
                          <a14:foregroundMark x1="96692" y1="63060" x2="96692" y2="63060"/>
                          <a14:foregroundMark x1="93000" y1="23099" x2="93000" y2="230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224" y="1335379"/>
              <a:ext cx="6386622" cy="5040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0CAA87-6F83-4DC6-AE23-121B7E5BB9FF}"/>
                </a:ext>
              </a:extLst>
            </p:cNvPr>
            <p:cNvSpPr/>
            <p:nvPr/>
          </p:nvSpPr>
          <p:spPr>
            <a:xfrm>
              <a:off x="5326913" y="2222136"/>
              <a:ext cx="457200" cy="3300485"/>
            </a:xfrm>
            <a:prstGeom prst="rect">
              <a:avLst/>
            </a:prstGeom>
            <a:solidFill>
              <a:schemeClr val="accent6">
                <a:alpha val="29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4D093F-1068-4493-AD74-002D31D84A9D}"/>
                </a:ext>
              </a:extLst>
            </p:cNvPr>
            <p:cNvSpPr/>
            <p:nvPr/>
          </p:nvSpPr>
          <p:spPr>
            <a:xfrm>
              <a:off x="6487869" y="1850892"/>
              <a:ext cx="457200" cy="4005992"/>
            </a:xfrm>
            <a:prstGeom prst="rect">
              <a:avLst/>
            </a:prstGeom>
            <a:solidFill>
              <a:srgbClr val="489F94">
                <a:alpha val="20000"/>
              </a:srgbClr>
            </a:solidFill>
            <a:ln>
              <a:solidFill>
                <a:srgbClr val="489F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86ECB4-5790-49A9-92DE-96125B21C5C6}"/>
                </a:ext>
              </a:extLst>
            </p:cNvPr>
            <p:cNvSpPr/>
            <p:nvPr/>
          </p:nvSpPr>
          <p:spPr>
            <a:xfrm>
              <a:off x="7674935" y="1539125"/>
              <a:ext cx="457200" cy="4659655"/>
            </a:xfrm>
            <a:prstGeom prst="rect">
              <a:avLst/>
            </a:prstGeom>
            <a:solidFill>
              <a:srgbClr val="D7A22C">
                <a:alpha val="20000"/>
              </a:srgbClr>
            </a:solidFill>
            <a:ln>
              <a:solidFill>
                <a:srgbClr val="F3A6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7FF5E4-7091-40C3-A716-B62774E6B761}"/>
                </a:ext>
              </a:extLst>
            </p:cNvPr>
            <p:cNvSpPr/>
            <p:nvPr/>
          </p:nvSpPr>
          <p:spPr>
            <a:xfrm>
              <a:off x="8840735" y="1850891"/>
              <a:ext cx="457200" cy="4012735"/>
            </a:xfrm>
            <a:prstGeom prst="rect">
              <a:avLst/>
            </a:prstGeom>
            <a:solidFill>
              <a:srgbClr val="27B96C">
                <a:alpha val="20000"/>
              </a:srgbClr>
            </a:solidFill>
            <a:ln>
              <a:solidFill>
                <a:srgbClr val="489F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62215F8-B7F8-45FA-A288-59CB883803FA}"/>
                </a:ext>
              </a:extLst>
            </p:cNvPr>
            <p:cNvSpPr/>
            <p:nvPr/>
          </p:nvSpPr>
          <p:spPr>
            <a:xfrm>
              <a:off x="10016639" y="2222136"/>
              <a:ext cx="457200" cy="3300485"/>
            </a:xfrm>
            <a:prstGeom prst="rect">
              <a:avLst/>
            </a:prstGeom>
            <a:solidFill>
              <a:srgbClr val="3689E8">
                <a:alpha val="20000"/>
              </a:srgbClr>
            </a:solidFill>
            <a:ln>
              <a:solidFill>
                <a:srgbClr val="3B7E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34548E-DF12-4838-9904-64B972A53D3D}"/>
                </a:ext>
              </a:extLst>
            </p:cNvPr>
            <p:cNvSpPr txBox="1"/>
            <p:nvPr/>
          </p:nvSpPr>
          <p:spPr>
            <a:xfrm>
              <a:off x="6026204" y="5860485"/>
              <a:ext cx="1392866" cy="560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>
                <a:lnSpc>
                  <a:spcPct val="95000"/>
                </a:lnSpc>
                <a:spcAft>
                  <a:spcPts val="600"/>
                </a:spcAft>
              </a:pPr>
              <a:r>
                <a:rPr lang="ru-RU" sz="16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Обогащение данных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E02DEA-883C-4DFF-8D4F-737FCF9C8762}"/>
                </a:ext>
              </a:extLst>
            </p:cNvPr>
            <p:cNvSpPr txBox="1"/>
            <p:nvPr/>
          </p:nvSpPr>
          <p:spPr>
            <a:xfrm>
              <a:off x="7207102" y="6199843"/>
              <a:ext cx="1392866" cy="32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>
                <a:lnSpc>
                  <a:spcPct val="95000"/>
                </a:lnSpc>
                <a:spcAft>
                  <a:spcPts val="600"/>
                </a:spcAft>
              </a:pPr>
              <a:r>
                <a:rPr lang="ru-RU" sz="16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Событий</a:t>
              </a:r>
              <a:r>
                <a:rPr lang="en-US" sz="16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  <a:endParaRPr lang="en-US" sz="16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30B76D-B4C6-45C9-A913-5723985D8DB5}"/>
                </a:ext>
              </a:extLst>
            </p:cNvPr>
            <p:cNvSpPr txBox="1"/>
            <p:nvPr/>
          </p:nvSpPr>
          <p:spPr>
            <a:xfrm>
              <a:off x="6995346" y="1214387"/>
              <a:ext cx="1938098" cy="32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>
                <a:lnSpc>
                  <a:spcPct val="95000"/>
                </a:lnSpc>
                <a:spcAft>
                  <a:spcPts val="600"/>
                </a:spcAft>
              </a:pPr>
              <a:r>
                <a:rPr lang="ru-RU" sz="16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Классификация</a:t>
              </a:r>
              <a:endParaRPr lang="en-US" sz="16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E72797-6F58-427D-8953-2D721256A038}"/>
                </a:ext>
              </a:extLst>
            </p:cNvPr>
            <p:cNvSpPr txBox="1"/>
            <p:nvPr/>
          </p:nvSpPr>
          <p:spPr>
            <a:xfrm>
              <a:off x="8145714" y="5867576"/>
              <a:ext cx="1938098" cy="560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>
                <a:lnSpc>
                  <a:spcPct val="95000"/>
                </a:lnSpc>
                <a:spcAft>
                  <a:spcPts val="600"/>
                </a:spcAft>
              </a:pPr>
              <a:r>
                <a:rPr lang="ru-RU" sz="16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Сценария реагирования</a:t>
              </a:r>
              <a:endParaRPr lang="en-US" sz="16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AE2001-3C49-4707-A1B6-1CA899F163D4}"/>
                </a:ext>
              </a:extLst>
            </p:cNvPr>
            <p:cNvSpPr txBox="1"/>
            <p:nvPr/>
          </p:nvSpPr>
          <p:spPr>
            <a:xfrm>
              <a:off x="4765068" y="5519024"/>
              <a:ext cx="1581735" cy="32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>
                <a:lnSpc>
                  <a:spcPct val="95000"/>
                </a:lnSpc>
                <a:spcAft>
                  <a:spcPts val="600"/>
                </a:spcAft>
              </a:pPr>
              <a:r>
                <a:rPr lang="ru-RU" sz="16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Сбор данных</a:t>
              </a:r>
              <a:endParaRPr lang="en-US" sz="16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4D5749-8C0C-4CE2-8E65-03FC38083C4D}"/>
                </a:ext>
              </a:extLst>
            </p:cNvPr>
            <p:cNvSpPr txBox="1"/>
            <p:nvPr/>
          </p:nvSpPr>
          <p:spPr>
            <a:xfrm>
              <a:off x="8145046" y="1492361"/>
              <a:ext cx="1938098" cy="358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>
                <a:lnSpc>
                  <a:spcPct val="95000"/>
                </a:lnSpc>
                <a:spcAft>
                  <a:spcPts val="600"/>
                </a:spcAft>
              </a:pPr>
              <a:r>
                <a:rPr lang="ru-RU" sz="16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Генерация</a:t>
              </a:r>
              <a:r>
                <a:rPr lang="en-US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  <a:endParaRPr lang="en-US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353CA7-6EE6-4E8F-831B-3CD8143FD285}"/>
                </a:ext>
              </a:extLst>
            </p:cNvPr>
            <p:cNvSpPr txBox="1"/>
            <p:nvPr/>
          </p:nvSpPr>
          <p:spPr>
            <a:xfrm>
              <a:off x="9391229" y="1893918"/>
              <a:ext cx="1938098" cy="32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>
                <a:lnSpc>
                  <a:spcPct val="95000"/>
                </a:lnSpc>
                <a:spcAft>
                  <a:spcPts val="600"/>
                </a:spcAft>
              </a:pPr>
              <a:r>
                <a:rPr lang="ru-RU" sz="16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Реагирование</a:t>
              </a:r>
              <a:endParaRPr lang="en-US" sz="16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20" name="Arrow: Right 52">
            <a:extLst>
              <a:ext uri="{FF2B5EF4-FFF2-40B4-BE49-F238E27FC236}">
                <a16:creationId xmlns:a16="http://schemas.microsoft.com/office/drawing/2014/main" id="{B134A7B0-64A8-4511-A699-39434A9E6459}"/>
              </a:ext>
            </a:extLst>
          </p:cNvPr>
          <p:cNvSpPr/>
          <p:nvPr/>
        </p:nvSpPr>
        <p:spPr>
          <a:xfrm>
            <a:off x="5319942" y="1418135"/>
            <a:ext cx="239912" cy="14337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1" name="Arrow: Right 62">
            <a:extLst>
              <a:ext uri="{FF2B5EF4-FFF2-40B4-BE49-F238E27FC236}">
                <a16:creationId xmlns:a16="http://schemas.microsoft.com/office/drawing/2014/main" id="{85C5217C-A0B4-450C-B482-A497824BF6B6}"/>
              </a:ext>
            </a:extLst>
          </p:cNvPr>
          <p:cNvSpPr/>
          <p:nvPr/>
        </p:nvSpPr>
        <p:spPr>
          <a:xfrm>
            <a:off x="7503239" y="1796580"/>
            <a:ext cx="239912" cy="14337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2" name="Arrow: Right 63">
            <a:extLst>
              <a:ext uri="{FF2B5EF4-FFF2-40B4-BE49-F238E27FC236}">
                <a16:creationId xmlns:a16="http://schemas.microsoft.com/office/drawing/2014/main" id="{4874BB21-CDA2-4B95-A813-2BAA97B24721}"/>
              </a:ext>
            </a:extLst>
          </p:cNvPr>
          <p:cNvSpPr/>
          <p:nvPr/>
        </p:nvSpPr>
        <p:spPr>
          <a:xfrm>
            <a:off x="6406554" y="1423090"/>
            <a:ext cx="239912" cy="14337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728248" y="3403554"/>
            <a:ext cx="903394" cy="25818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3794671" y="3683609"/>
            <a:ext cx="805172" cy="236313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717490" y="3771107"/>
            <a:ext cx="914152" cy="78351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956486" y="3010730"/>
            <a:ext cx="903394" cy="25818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988201" y="3706510"/>
            <a:ext cx="903394" cy="25818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4956486" y="3398007"/>
            <a:ext cx="903394" cy="21641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5014415" y="4723990"/>
            <a:ext cx="838974" cy="26060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4979794" y="4056022"/>
            <a:ext cx="903394" cy="21641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6126887" y="3045425"/>
            <a:ext cx="903394" cy="21641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077807" y="3362076"/>
            <a:ext cx="901857" cy="27601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153389" y="4056022"/>
            <a:ext cx="826276" cy="25286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7392056" y="3358417"/>
            <a:ext cx="798839" cy="235043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6068761" y="4108144"/>
            <a:ext cx="961520" cy="80251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7" idx="3"/>
          </p:cNvCxnSpPr>
          <p:nvPr/>
        </p:nvCxnSpPr>
        <p:spPr>
          <a:xfrm flipH="1">
            <a:off x="8541349" y="3666723"/>
            <a:ext cx="641361" cy="176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7370839" y="3736909"/>
            <a:ext cx="820056" cy="21050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en-US" dirty="0" err="1" smtClean="0"/>
              <a:t>FortiXDR</a:t>
            </a:r>
            <a:r>
              <a:rPr lang="en-US" dirty="0" smtClean="0"/>
              <a:t>: ANN</a:t>
            </a:r>
            <a:endParaRPr lang="en-US" dirty="0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CAEDA16A-8204-41DC-B43B-5E2BF0072D3D}"/>
              </a:ext>
            </a:extLst>
          </p:cNvPr>
          <p:cNvSpPr txBox="1">
            <a:spLocks/>
          </p:cNvSpPr>
          <p:nvPr/>
        </p:nvSpPr>
        <p:spPr>
          <a:xfrm>
            <a:off x="627060" y="921651"/>
            <a:ext cx="11564939" cy="67697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dirty="0">
                <a:solidFill>
                  <a:srgbClr val="6AD1E3">
                    <a:lumMod val="75000"/>
                  </a:srgbClr>
                </a:solidFill>
              </a:rPr>
              <a:t>Патент: #</a:t>
            </a:r>
            <a:r>
              <a:rPr lang="en-US" dirty="0">
                <a:solidFill>
                  <a:srgbClr val="6AD1E3">
                    <a:lumMod val="75000"/>
                  </a:srgbClr>
                </a:solidFill>
              </a:rPr>
              <a:t>FORT-035200</a:t>
            </a:r>
          </a:p>
          <a:p>
            <a:pPr lvl="0">
              <a:defRPr/>
            </a:pPr>
            <a:endParaRPr lang="en-US" dirty="0">
              <a:solidFill>
                <a:srgbClr val="6AD1E3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9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851EB5-AD1B-A045-8E00-BD8AA4C872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6AD1E3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80" y="3464174"/>
            <a:ext cx="428894" cy="423839"/>
          </a:xfrm>
          <a:prstGeom prst="rect">
            <a:avLst/>
          </a:prstGeom>
          <a:noFill/>
        </p:spPr>
      </p:pic>
      <p:cxnSp>
        <p:nvCxnSpPr>
          <p:cNvPr id="4" name="Elbow Connector 3"/>
          <p:cNvCxnSpPr/>
          <p:nvPr/>
        </p:nvCxnSpPr>
        <p:spPr>
          <a:xfrm rot="16200000" flipV="1">
            <a:off x="7785577" y="2231385"/>
            <a:ext cx="736509" cy="4097376"/>
          </a:xfrm>
          <a:prstGeom prst="bentConnector3">
            <a:avLst>
              <a:gd name="adj1" fmla="val 50575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5" name="Elbow Connector 4"/>
          <p:cNvCxnSpPr/>
          <p:nvPr/>
        </p:nvCxnSpPr>
        <p:spPr>
          <a:xfrm rot="5400000" flipH="1" flipV="1">
            <a:off x="3674575" y="2217911"/>
            <a:ext cx="745472" cy="4115666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6" name="Elbow Connector 5"/>
          <p:cNvCxnSpPr/>
          <p:nvPr/>
        </p:nvCxnSpPr>
        <p:spPr>
          <a:xfrm rot="5400000" flipH="1" flipV="1">
            <a:off x="5043159" y="3586496"/>
            <a:ext cx="745472" cy="1378497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7" name="Elbow Connector 6"/>
          <p:cNvCxnSpPr/>
          <p:nvPr/>
        </p:nvCxnSpPr>
        <p:spPr>
          <a:xfrm rot="16200000" flipV="1">
            <a:off x="6410363" y="3597789"/>
            <a:ext cx="749006" cy="1359443"/>
          </a:xfrm>
          <a:prstGeom prst="bentConnector3">
            <a:avLst>
              <a:gd name="adj1" fmla="val 50564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triangle"/>
            <a:tailEnd type="triangle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D2083AF-E2B7-40CC-A150-92DA76E87217}"/>
              </a:ext>
            </a:extLst>
          </p:cNvPr>
          <p:cNvGrpSpPr/>
          <p:nvPr/>
        </p:nvGrpSpPr>
        <p:grpSpPr>
          <a:xfrm>
            <a:off x="4622226" y="1373548"/>
            <a:ext cx="2960402" cy="1894476"/>
            <a:chOff x="7465989" y="799347"/>
            <a:chExt cx="2960402" cy="1894476"/>
          </a:xfrm>
        </p:grpSpPr>
        <p:pic>
          <p:nvPicPr>
            <p:cNvPr id="9" name="Picture 8" descr="cloud-service-FortiGuard.emf">
              <a:extLst>
                <a:ext uri="{FF2B5EF4-FFF2-40B4-BE49-F238E27FC236}">
                  <a16:creationId xmlns:a16="http://schemas.microsoft.com/office/drawing/2014/main" id="{A2F3E079-3A6A-694C-B257-FF41424B7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rgbClr val="6AD1E3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799"/>
            <a:stretch/>
          </p:blipFill>
          <p:spPr>
            <a:xfrm>
              <a:off x="7465989" y="799347"/>
              <a:ext cx="2960402" cy="184375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CF0862-8244-44B5-9E4A-2F0E03D094B4}"/>
                </a:ext>
              </a:extLst>
            </p:cNvPr>
            <p:cNvSpPr/>
            <p:nvPr/>
          </p:nvSpPr>
          <p:spPr>
            <a:xfrm>
              <a:off x="8432468" y="1724355"/>
              <a:ext cx="1202746" cy="9694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1" name="Picture 10" descr="Artificial-Intelligence.png">
            <a:extLst>
              <a:ext uri="{FF2B5EF4-FFF2-40B4-BE49-F238E27FC236}">
                <a16:creationId xmlns:a16="http://schemas.microsoft.com/office/drawing/2014/main" id="{3EE85645-47E8-CC4E-BE10-89D5F692219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srgbClr val="6AD1E3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72" y="2065190"/>
            <a:ext cx="857856" cy="969426"/>
          </a:xfrm>
          <a:prstGeom prst="rect">
            <a:avLst/>
          </a:prstGeom>
          <a:noFill/>
        </p:spPr>
      </p:pic>
      <p:pic>
        <p:nvPicPr>
          <p:cNvPr id="13" name="Graphic 11">
            <a:extLst>
              <a:ext uri="{FF2B5EF4-FFF2-40B4-BE49-F238E27FC236}">
                <a16:creationId xmlns:a16="http://schemas.microsoft.com/office/drawing/2014/main" id="{193037E6-5D09-284C-95F6-54A8387AC9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31514" y="4657138"/>
            <a:ext cx="914400" cy="914400"/>
          </a:xfrm>
          <a:prstGeom prst="rect">
            <a:avLst/>
          </a:prstGeom>
        </p:spPr>
      </p:pic>
      <p:pic>
        <p:nvPicPr>
          <p:cNvPr id="14" name="Graphic 6">
            <a:extLst>
              <a:ext uri="{FF2B5EF4-FFF2-40B4-BE49-F238E27FC236}">
                <a16:creationId xmlns:a16="http://schemas.microsoft.com/office/drawing/2014/main" id="{F5BBB546-A9CA-CB4D-8778-31632DA114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69442" y="4662201"/>
            <a:ext cx="914400" cy="914400"/>
          </a:xfrm>
          <a:prstGeom prst="rect">
            <a:avLst/>
          </a:prstGeom>
        </p:spPr>
      </p:pic>
      <p:pic>
        <p:nvPicPr>
          <p:cNvPr id="15" name="Graphic 16">
            <a:extLst>
              <a:ext uri="{FF2B5EF4-FFF2-40B4-BE49-F238E27FC236}">
                <a16:creationId xmlns:a16="http://schemas.microsoft.com/office/drawing/2014/main" id="{46B760D3-1698-3543-8C4F-3320ACFD1E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06610" y="4657138"/>
            <a:ext cx="914400" cy="914400"/>
          </a:xfrm>
          <a:prstGeom prst="rect">
            <a:avLst/>
          </a:prstGeom>
        </p:spPr>
      </p:pic>
      <p:pic>
        <p:nvPicPr>
          <p:cNvPr id="16" name="Graphic 19">
            <a:extLst>
              <a:ext uri="{FF2B5EF4-FFF2-40B4-BE49-F238E27FC236}">
                <a16:creationId xmlns:a16="http://schemas.microsoft.com/office/drawing/2014/main" id="{BEB10D1B-DB42-BC41-81AD-3296865907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43774" y="4657138"/>
            <a:ext cx="914400" cy="9144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6102427" y="3072785"/>
            <a:ext cx="0" cy="370714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AEDA16A-8204-41DC-B43B-5E2BF0072D3D}"/>
              </a:ext>
            </a:extLst>
          </p:cNvPr>
          <p:cNvSpPr txBox="1">
            <a:spLocks/>
          </p:cNvSpPr>
          <p:nvPr/>
        </p:nvSpPr>
        <p:spPr>
          <a:xfrm>
            <a:off x="627060" y="921651"/>
            <a:ext cx="11564939" cy="67697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dirty="0" smtClean="0">
                <a:solidFill>
                  <a:srgbClr val="6AD1E3">
                    <a:lumMod val="75000"/>
                  </a:srgbClr>
                </a:solidFill>
              </a:rPr>
              <a:t>Пример: целевой </a:t>
            </a:r>
            <a:r>
              <a:rPr lang="ru-RU" dirty="0" err="1" smtClean="0">
                <a:solidFill>
                  <a:srgbClr val="6AD1E3">
                    <a:lumMod val="75000"/>
                  </a:srgbClr>
                </a:solidFill>
              </a:rPr>
              <a:t>фишинг</a:t>
            </a:r>
            <a:endParaRPr lang="en-US" dirty="0">
              <a:solidFill>
                <a:srgbClr val="6AD1E3">
                  <a:lumMod val="75000"/>
                </a:srgb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50C188-68D5-43FF-BA4B-FBD296D1E68C}"/>
              </a:ext>
            </a:extLst>
          </p:cNvPr>
          <p:cNvSpPr txBox="1"/>
          <p:nvPr/>
        </p:nvSpPr>
        <p:spPr>
          <a:xfrm>
            <a:off x="609748" y="5571538"/>
            <a:ext cx="275869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Переход по ссылке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50C188-68D5-43FF-BA4B-FBD296D1E68C}"/>
              </a:ext>
            </a:extLst>
          </p:cNvPr>
          <p:cNvSpPr txBox="1"/>
          <p:nvPr/>
        </p:nvSpPr>
        <p:spPr>
          <a:xfrm>
            <a:off x="3368440" y="5571386"/>
            <a:ext cx="275869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Фишинговое</a:t>
            </a: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 письмо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A5A523-B1CB-F84A-AB14-9BB933F19BC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41896" y="4667520"/>
            <a:ext cx="893636" cy="8936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C7DF08-17FD-2F40-980A-DC533E4017F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81548" y="4665647"/>
            <a:ext cx="902294" cy="902294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en-US" dirty="0" err="1" smtClean="0"/>
              <a:t>FortiXDR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0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/>
          </p:nvPr>
        </p:nvGraphicFramePr>
        <p:xfrm>
          <a:off x="2032000" y="96519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EDA16A-8204-41DC-B43B-5E2BF0072D3D}"/>
              </a:ext>
            </a:extLst>
          </p:cNvPr>
          <p:cNvSpPr txBox="1">
            <a:spLocks/>
          </p:cNvSpPr>
          <p:nvPr/>
        </p:nvSpPr>
        <p:spPr>
          <a:xfrm>
            <a:off x="627060" y="921651"/>
            <a:ext cx="11564939" cy="67697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dirty="0" smtClean="0">
                <a:solidFill>
                  <a:srgbClr val="6AD1E3">
                    <a:lumMod val="75000"/>
                  </a:srgbClr>
                </a:solidFill>
              </a:rPr>
              <a:t>Автоматизированное расследование</a:t>
            </a:r>
            <a:endParaRPr lang="en-US" dirty="0">
              <a:solidFill>
                <a:srgbClr val="6AD1E3">
                  <a:lumMod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en-US" dirty="0" err="1" smtClean="0"/>
              <a:t>FortiXDR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01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/>
          </p:nvPr>
        </p:nvGraphicFramePr>
        <p:xfrm>
          <a:off x="2032000" y="96519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en-US" dirty="0" err="1" smtClean="0"/>
              <a:t>FortiXDR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AEDA16A-8204-41DC-B43B-5E2BF0072D3D}"/>
              </a:ext>
            </a:extLst>
          </p:cNvPr>
          <p:cNvSpPr txBox="1">
            <a:spLocks/>
          </p:cNvSpPr>
          <p:nvPr/>
        </p:nvSpPr>
        <p:spPr>
          <a:xfrm>
            <a:off x="627060" y="921651"/>
            <a:ext cx="11564939" cy="67697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dirty="0" smtClean="0">
                <a:solidFill>
                  <a:srgbClr val="6AD1E3">
                    <a:lumMod val="75000"/>
                  </a:srgbClr>
                </a:solidFill>
              </a:rPr>
              <a:t>Автоматизированное реагирование</a:t>
            </a:r>
            <a:endParaRPr lang="en-US" dirty="0">
              <a:solidFill>
                <a:srgbClr val="6AD1E3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3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0AE0CB-35A6-064A-B817-DF4223D1E5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Заключение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8C3E392-8FF8-7045-B5A6-D33D00E7FC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1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2E7006BD-1B73-BF43-A16A-2591417DACC7}"/>
              </a:ext>
            </a:extLst>
          </p:cNvPr>
          <p:cNvSpPr/>
          <p:nvPr/>
        </p:nvSpPr>
        <p:spPr>
          <a:xfrm>
            <a:off x="863366" y="5897341"/>
            <a:ext cx="7508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1" i="0" u="none" strike="noStrike" kern="0" cap="none" spc="-30" normalizeH="0" baseline="0" noProof="0" dirty="0">
                <a:ln>
                  <a:noFill/>
                </a:ln>
                <a:solidFill>
                  <a:srgbClr val="DA291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BREACH!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AF2AA1-B5C4-9E4E-B2DB-4C0ADE1F8600}"/>
              </a:ext>
            </a:extLst>
          </p:cNvPr>
          <p:cNvSpPr/>
          <p:nvPr/>
        </p:nvSpPr>
        <p:spPr>
          <a:xfrm>
            <a:off x="8541635" y="2613320"/>
            <a:ext cx="1497526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-3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Получение управления</a:t>
            </a:r>
            <a:endParaRPr kumimoji="0" lang="en-NZ" sz="1000" b="0" i="0" u="none" strike="noStrike" kern="0" cap="none" spc="-3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000" b="0" i="0" u="none" strike="noStrike" kern="0" cap="none" spc="-30" normalizeH="0" baseline="0" noProof="0" dirty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CFFE774-3F05-4648-8B52-79143AA179A0}"/>
              </a:ext>
            </a:extLst>
          </p:cNvPr>
          <p:cNvSpPr/>
          <p:nvPr/>
        </p:nvSpPr>
        <p:spPr>
          <a:xfrm>
            <a:off x="10181891" y="2613320"/>
            <a:ext cx="1448473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-3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Выполнение действий</a:t>
            </a:r>
            <a:endParaRPr kumimoji="0" lang="en-NZ" sz="1000" b="0" i="0" u="none" strike="noStrike" kern="0" cap="none" spc="-3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000" b="0" i="0" u="none" strike="noStrike" kern="0" cap="none" spc="-30" normalizeH="0" baseline="0" noProof="0" dirty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1B78A0-4D62-8A4D-A176-44D6A0A67CCD}"/>
              </a:ext>
            </a:extLst>
          </p:cNvPr>
          <p:cNvCxnSpPr>
            <a:cxnSpLocks/>
          </p:cNvCxnSpPr>
          <p:nvPr/>
        </p:nvCxnSpPr>
        <p:spPr>
          <a:xfrm flipH="1">
            <a:off x="1352750" y="2098417"/>
            <a:ext cx="9267986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3C2D9DB-0334-F64A-BED6-85C6AAF3052A}"/>
              </a:ext>
            </a:extLst>
          </p:cNvPr>
          <p:cNvSpPr/>
          <p:nvPr/>
        </p:nvSpPr>
        <p:spPr>
          <a:xfrm>
            <a:off x="827484" y="2614022"/>
            <a:ext cx="710131" cy="24622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-3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Разведка</a:t>
            </a:r>
            <a:endParaRPr kumimoji="0" lang="en-NZ" sz="1000" b="0" i="0" u="none" strike="noStrike" kern="0" cap="none" spc="-3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3B6C97A-B88C-DC46-950B-784462BED2E4}"/>
              </a:ext>
            </a:extLst>
          </p:cNvPr>
          <p:cNvSpPr/>
          <p:nvPr/>
        </p:nvSpPr>
        <p:spPr>
          <a:xfrm>
            <a:off x="2358999" y="2614023"/>
            <a:ext cx="877163" cy="24622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-3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Вооружение</a:t>
            </a:r>
            <a:endParaRPr kumimoji="0" lang="en-NZ" sz="1000" b="0" i="0" u="none" strike="noStrike" kern="0" cap="none" spc="-3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5732DE-6E98-A74F-8B81-F69B982B53AE}"/>
              </a:ext>
            </a:extLst>
          </p:cNvPr>
          <p:cNvSpPr/>
          <p:nvPr/>
        </p:nvSpPr>
        <p:spPr>
          <a:xfrm>
            <a:off x="4066891" y="2614023"/>
            <a:ext cx="700513" cy="24622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-3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Доставка</a:t>
            </a:r>
            <a:endParaRPr kumimoji="0" lang="en-NZ" sz="1000" b="0" i="0" u="none" strike="noStrike" kern="0" cap="none" spc="-3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97EC71E-791A-1E44-BAB7-3664F3DB554D}"/>
              </a:ext>
            </a:extLst>
          </p:cNvPr>
          <p:cNvSpPr/>
          <p:nvPr/>
        </p:nvSpPr>
        <p:spPr>
          <a:xfrm>
            <a:off x="5558056" y="2614022"/>
            <a:ext cx="975267" cy="24622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-3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Эксплуатация</a:t>
            </a:r>
            <a:endParaRPr kumimoji="0" lang="en-NZ" sz="1000" b="0" i="0" u="none" strike="noStrike" kern="0" cap="none" spc="-3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FF3C24F-B2F4-2041-8A30-992D5BFB3A7A}"/>
              </a:ext>
            </a:extLst>
          </p:cNvPr>
          <p:cNvSpPr/>
          <p:nvPr/>
        </p:nvSpPr>
        <p:spPr>
          <a:xfrm>
            <a:off x="7284727" y="2614023"/>
            <a:ext cx="762389" cy="24622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-3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Установка</a:t>
            </a:r>
            <a:endParaRPr kumimoji="0" lang="en-NZ" sz="1000" b="0" i="0" u="none" strike="noStrike" kern="0" cap="none" spc="-3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FC1B638-8066-9A4A-8A51-A49DFF288562}"/>
              </a:ext>
            </a:extLst>
          </p:cNvPr>
          <p:cNvGrpSpPr/>
          <p:nvPr/>
        </p:nvGrpSpPr>
        <p:grpSpPr>
          <a:xfrm>
            <a:off x="693295" y="1596546"/>
            <a:ext cx="978510" cy="978510"/>
            <a:chOff x="750891" y="1638591"/>
            <a:chExt cx="978510" cy="978510"/>
          </a:xfrm>
        </p:grpSpPr>
        <p:pic>
          <p:nvPicPr>
            <p:cNvPr id="30" name="Picture 29" descr="A close up of a logo&#10;&#10;Description automatically generated">
              <a:extLst>
                <a:ext uri="{FF2B5EF4-FFF2-40B4-BE49-F238E27FC236}">
                  <a16:creationId xmlns:a16="http://schemas.microsoft.com/office/drawing/2014/main" id="{C6D4BD66-8785-9648-9EE0-D0E0E6DDC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189" t="19658" r="18728" b="19658"/>
            <a:stretch/>
          </p:blipFill>
          <p:spPr>
            <a:xfrm>
              <a:off x="783955" y="1671965"/>
              <a:ext cx="925848" cy="904988"/>
            </a:xfrm>
            <a:prstGeom prst="ellipse">
              <a:avLst/>
            </a:prstGeom>
            <a:ln w="63500" cap="rnd"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contourClr>
                <a:srgbClr val="333333"/>
              </a:contourClr>
            </a:sp3d>
          </p:spPr>
        </p:pic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5B294CA-3D15-F747-B8D3-AADD80F68A65}"/>
                </a:ext>
              </a:extLst>
            </p:cNvPr>
            <p:cNvSpPr/>
            <p:nvPr/>
          </p:nvSpPr>
          <p:spPr>
            <a:xfrm>
              <a:off x="750891" y="1638591"/>
              <a:ext cx="978510" cy="978510"/>
            </a:xfrm>
            <a:prstGeom prst="ellipse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2B109D5-148D-4841-AC01-620C521440BC}"/>
              </a:ext>
            </a:extLst>
          </p:cNvPr>
          <p:cNvGrpSpPr/>
          <p:nvPr/>
        </p:nvGrpSpPr>
        <p:grpSpPr>
          <a:xfrm>
            <a:off x="2306271" y="1596546"/>
            <a:ext cx="978510" cy="979944"/>
            <a:chOff x="2363867" y="1638591"/>
            <a:chExt cx="978510" cy="97994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17F2F73-2CC7-AA45-8C7D-E2283CE1A4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422" t="19658" r="19581" b="19658"/>
            <a:stretch/>
          </p:blipFill>
          <p:spPr>
            <a:xfrm>
              <a:off x="2375995" y="1651662"/>
              <a:ext cx="955928" cy="966873"/>
            </a:xfrm>
            <a:prstGeom prst="ellipse">
              <a:avLst/>
            </a:prstGeom>
            <a:ln w="57150" cap="rnd"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contourClr>
                <a:srgbClr val="333333"/>
              </a:contourClr>
            </a:sp3d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1BA19CF-6E0E-9D45-8A75-83329C332F32}"/>
                </a:ext>
              </a:extLst>
            </p:cNvPr>
            <p:cNvSpPr/>
            <p:nvPr/>
          </p:nvSpPr>
          <p:spPr>
            <a:xfrm>
              <a:off x="2363867" y="1638591"/>
              <a:ext cx="978510" cy="978510"/>
            </a:xfrm>
            <a:prstGeom prst="ellipse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03D4F87-90EC-F648-B973-9049BF9F96B5}"/>
              </a:ext>
            </a:extLst>
          </p:cNvPr>
          <p:cNvGrpSpPr/>
          <p:nvPr/>
        </p:nvGrpSpPr>
        <p:grpSpPr>
          <a:xfrm>
            <a:off x="3928391" y="1596546"/>
            <a:ext cx="978510" cy="978510"/>
            <a:chOff x="3985987" y="1638591"/>
            <a:chExt cx="978510" cy="97851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759A1BC-8D54-3344-8E85-FE86B84DA8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034" t="19658" r="18911" b="19658"/>
            <a:stretch/>
          </p:blipFill>
          <p:spPr>
            <a:xfrm>
              <a:off x="3989431" y="1662446"/>
              <a:ext cx="965070" cy="943327"/>
            </a:xfrm>
            <a:prstGeom prst="ellipse">
              <a:avLst/>
            </a:prstGeom>
            <a:ln w="60325" cap="rnd"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contourClr>
                <a:srgbClr val="333333"/>
              </a:contourClr>
            </a:sp3d>
          </p:spPr>
        </p:pic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7552677-95DE-2946-BA22-CE4CAA166C5E}"/>
                </a:ext>
              </a:extLst>
            </p:cNvPr>
            <p:cNvSpPr/>
            <p:nvPr/>
          </p:nvSpPr>
          <p:spPr>
            <a:xfrm>
              <a:off x="3985987" y="1638591"/>
              <a:ext cx="978510" cy="978510"/>
            </a:xfrm>
            <a:prstGeom prst="ellipse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CDA7522-CFED-C949-A942-329A69FDFBF4}"/>
              </a:ext>
            </a:extLst>
          </p:cNvPr>
          <p:cNvGrpSpPr/>
          <p:nvPr/>
        </p:nvGrpSpPr>
        <p:grpSpPr>
          <a:xfrm>
            <a:off x="5550511" y="1596546"/>
            <a:ext cx="986846" cy="979797"/>
            <a:chOff x="5608107" y="1638591"/>
            <a:chExt cx="986846" cy="97979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7B7D575-A17B-9540-B5B7-589909A2DB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703" t="19658" r="18896" b="19658"/>
            <a:stretch/>
          </p:blipFill>
          <p:spPr>
            <a:xfrm>
              <a:off x="5616500" y="1651339"/>
              <a:ext cx="978453" cy="967049"/>
            </a:xfrm>
            <a:prstGeom prst="ellipse">
              <a:avLst/>
            </a:prstGeom>
            <a:ln w="57150" cap="rnd"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contourClr>
                <a:srgbClr val="333333"/>
              </a:contourClr>
            </a:sp3d>
          </p:spPr>
        </p:pic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EE3AF2F-2819-4E4B-8BDE-266CD191AED9}"/>
                </a:ext>
              </a:extLst>
            </p:cNvPr>
            <p:cNvSpPr/>
            <p:nvPr/>
          </p:nvSpPr>
          <p:spPr>
            <a:xfrm>
              <a:off x="5608107" y="1638591"/>
              <a:ext cx="978510" cy="978510"/>
            </a:xfrm>
            <a:prstGeom prst="ellipse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55C55D0-7C2A-894C-A005-3547B07AEB36}"/>
              </a:ext>
            </a:extLst>
          </p:cNvPr>
          <p:cNvGrpSpPr/>
          <p:nvPr/>
        </p:nvGrpSpPr>
        <p:grpSpPr>
          <a:xfrm>
            <a:off x="7172631" y="1596546"/>
            <a:ext cx="978510" cy="978510"/>
            <a:chOff x="7230227" y="1638591"/>
            <a:chExt cx="978510" cy="97851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B6B19F8-9C95-4245-8A74-7AB559146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703" t="19658" r="18896" b="19658"/>
            <a:stretch/>
          </p:blipFill>
          <p:spPr>
            <a:xfrm>
              <a:off x="7251739" y="1662446"/>
              <a:ext cx="954453" cy="943327"/>
            </a:xfrm>
            <a:prstGeom prst="ellipse">
              <a:avLst/>
            </a:prstGeom>
            <a:ln w="57150" cap="rnd"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contourClr>
                <a:srgbClr val="333333"/>
              </a:contourClr>
            </a:sp3d>
          </p:spPr>
        </p:pic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5864F55-AA84-6949-AC80-614108073A3B}"/>
                </a:ext>
              </a:extLst>
            </p:cNvPr>
            <p:cNvSpPr/>
            <p:nvPr/>
          </p:nvSpPr>
          <p:spPr>
            <a:xfrm>
              <a:off x="7230227" y="1638591"/>
              <a:ext cx="978510" cy="978510"/>
            </a:xfrm>
            <a:prstGeom prst="ellipse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9766C02-FAF4-FE46-96ED-63F076C48E72}"/>
              </a:ext>
            </a:extLst>
          </p:cNvPr>
          <p:cNvGrpSpPr/>
          <p:nvPr/>
        </p:nvGrpSpPr>
        <p:grpSpPr>
          <a:xfrm>
            <a:off x="8794751" y="1596546"/>
            <a:ext cx="978510" cy="978510"/>
            <a:chOff x="8852347" y="1638591"/>
            <a:chExt cx="978510" cy="97851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F84B711-FC60-764B-A8DD-BBC21C641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703" t="19658" r="18566" b="19658"/>
            <a:stretch/>
          </p:blipFill>
          <p:spPr>
            <a:xfrm>
              <a:off x="8868191" y="1662446"/>
              <a:ext cx="959606" cy="943327"/>
            </a:xfrm>
            <a:prstGeom prst="ellipse">
              <a:avLst/>
            </a:prstGeom>
            <a:ln w="57150" cap="rnd"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contourClr>
                <a:srgbClr val="333333"/>
              </a:contourClr>
            </a:sp3d>
          </p:spPr>
        </p:pic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D2F6DE3-9836-1C4D-A285-D8B4CC272C38}"/>
                </a:ext>
              </a:extLst>
            </p:cNvPr>
            <p:cNvSpPr/>
            <p:nvPr/>
          </p:nvSpPr>
          <p:spPr>
            <a:xfrm>
              <a:off x="8852347" y="1638591"/>
              <a:ext cx="978510" cy="978510"/>
            </a:xfrm>
            <a:prstGeom prst="ellipse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BEA415B-53A4-EC40-853E-2D0C66DEABDF}"/>
              </a:ext>
            </a:extLst>
          </p:cNvPr>
          <p:cNvGrpSpPr/>
          <p:nvPr/>
        </p:nvGrpSpPr>
        <p:grpSpPr>
          <a:xfrm>
            <a:off x="10416873" y="1596546"/>
            <a:ext cx="978510" cy="978510"/>
            <a:chOff x="10474469" y="1638591"/>
            <a:chExt cx="978510" cy="978510"/>
          </a:xfrm>
        </p:grpSpPr>
        <p:pic>
          <p:nvPicPr>
            <p:cNvPr id="18" name="Content Placeholder 5" descr="A close up of a logo&#10;&#10;Description automatically generated">
              <a:extLst>
                <a:ext uri="{FF2B5EF4-FFF2-40B4-BE49-F238E27FC236}">
                  <a16:creationId xmlns:a16="http://schemas.microsoft.com/office/drawing/2014/main" id="{178E68A0-8EB7-FD45-9646-A95AE5DB4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034" t="19658" r="19447" b="19658"/>
            <a:stretch/>
          </p:blipFill>
          <p:spPr>
            <a:xfrm>
              <a:off x="10496061" y="1662446"/>
              <a:ext cx="940750" cy="943327"/>
            </a:xfrm>
            <a:prstGeom prst="ellipse">
              <a:avLst/>
            </a:prstGeom>
            <a:ln w="57150" cap="rnd">
              <a:solidFill>
                <a:schemeClr val="tx2">
                  <a:lumMod val="50000"/>
                </a:schemeClr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contourClr>
                <a:srgbClr val="333333"/>
              </a:contourClr>
            </a:sp3d>
          </p:spPr>
        </p:pic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11EE9D4-C546-CF45-B622-B2F719B5C1A0}"/>
                </a:ext>
              </a:extLst>
            </p:cNvPr>
            <p:cNvSpPr/>
            <p:nvPr/>
          </p:nvSpPr>
          <p:spPr>
            <a:xfrm>
              <a:off x="10474469" y="1638591"/>
              <a:ext cx="978510" cy="978510"/>
            </a:xfrm>
            <a:prstGeom prst="ellipse">
              <a:avLst/>
            </a:prstGeom>
            <a:noFill/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6" name="Right Arrow 35">
            <a:extLst>
              <a:ext uri="{FF2B5EF4-FFF2-40B4-BE49-F238E27FC236}">
                <a16:creationId xmlns:a16="http://schemas.microsoft.com/office/drawing/2014/main" id="{BD8E61AB-4916-244E-B53A-3BDA2651D279}"/>
              </a:ext>
            </a:extLst>
          </p:cNvPr>
          <p:cNvSpPr/>
          <p:nvPr/>
        </p:nvSpPr>
        <p:spPr>
          <a:xfrm>
            <a:off x="672238" y="5838870"/>
            <a:ext cx="11037916" cy="398301"/>
          </a:xfrm>
          <a:custGeom>
            <a:avLst/>
            <a:gdLst>
              <a:gd name="connsiteX0" fmla="*/ 0 w 10995212"/>
              <a:gd name="connsiteY0" fmla="*/ 92662 h 370647"/>
              <a:gd name="connsiteX1" fmla="*/ 10809889 w 10995212"/>
              <a:gd name="connsiteY1" fmla="*/ 92662 h 370647"/>
              <a:gd name="connsiteX2" fmla="*/ 10809889 w 10995212"/>
              <a:gd name="connsiteY2" fmla="*/ 0 h 370647"/>
              <a:gd name="connsiteX3" fmla="*/ 10995212 w 10995212"/>
              <a:gd name="connsiteY3" fmla="*/ 185324 h 370647"/>
              <a:gd name="connsiteX4" fmla="*/ 10809889 w 10995212"/>
              <a:gd name="connsiteY4" fmla="*/ 370647 h 370647"/>
              <a:gd name="connsiteX5" fmla="*/ 10809889 w 10995212"/>
              <a:gd name="connsiteY5" fmla="*/ 277985 h 370647"/>
              <a:gd name="connsiteX6" fmla="*/ 0 w 10995212"/>
              <a:gd name="connsiteY6" fmla="*/ 277985 h 370647"/>
              <a:gd name="connsiteX7" fmla="*/ 0 w 10995212"/>
              <a:gd name="connsiteY7" fmla="*/ 92662 h 370647"/>
              <a:gd name="connsiteX0" fmla="*/ 0 w 10995212"/>
              <a:gd name="connsiteY0" fmla="*/ 92662 h 370647"/>
              <a:gd name="connsiteX1" fmla="*/ 10809889 w 10995212"/>
              <a:gd name="connsiteY1" fmla="*/ 92662 h 370647"/>
              <a:gd name="connsiteX2" fmla="*/ 10809889 w 10995212"/>
              <a:gd name="connsiteY2" fmla="*/ 0 h 370647"/>
              <a:gd name="connsiteX3" fmla="*/ 10995212 w 10995212"/>
              <a:gd name="connsiteY3" fmla="*/ 185324 h 370647"/>
              <a:gd name="connsiteX4" fmla="*/ 10809889 w 10995212"/>
              <a:gd name="connsiteY4" fmla="*/ 370647 h 370647"/>
              <a:gd name="connsiteX5" fmla="*/ 10809889 w 10995212"/>
              <a:gd name="connsiteY5" fmla="*/ 277985 h 370647"/>
              <a:gd name="connsiteX6" fmla="*/ 186070 w 10995212"/>
              <a:gd name="connsiteY6" fmla="*/ 277985 h 370647"/>
              <a:gd name="connsiteX7" fmla="*/ 0 w 10995212"/>
              <a:gd name="connsiteY7" fmla="*/ 92662 h 370647"/>
              <a:gd name="connsiteX0" fmla="*/ 0 w 10915468"/>
              <a:gd name="connsiteY0" fmla="*/ 92662 h 370647"/>
              <a:gd name="connsiteX1" fmla="*/ 10730145 w 10915468"/>
              <a:gd name="connsiteY1" fmla="*/ 92662 h 370647"/>
              <a:gd name="connsiteX2" fmla="*/ 10730145 w 10915468"/>
              <a:gd name="connsiteY2" fmla="*/ 0 h 370647"/>
              <a:gd name="connsiteX3" fmla="*/ 10915468 w 10915468"/>
              <a:gd name="connsiteY3" fmla="*/ 185324 h 370647"/>
              <a:gd name="connsiteX4" fmla="*/ 10730145 w 10915468"/>
              <a:gd name="connsiteY4" fmla="*/ 370647 h 370647"/>
              <a:gd name="connsiteX5" fmla="*/ 10730145 w 10915468"/>
              <a:gd name="connsiteY5" fmla="*/ 277985 h 370647"/>
              <a:gd name="connsiteX6" fmla="*/ 106326 w 10915468"/>
              <a:gd name="connsiteY6" fmla="*/ 277985 h 370647"/>
              <a:gd name="connsiteX7" fmla="*/ 0 w 10915468"/>
              <a:gd name="connsiteY7" fmla="*/ 92662 h 37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15468" h="370647">
                <a:moveTo>
                  <a:pt x="0" y="92662"/>
                </a:moveTo>
                <a:lnTo>
                  <a:pt x="10730145" y="92662"/>
                </a:lnTo>
                <a:lnTo>
                  <a:pt x="10730145" y="0"/>
                </a:lnTo>
                <a:lnTo>
                  <a:pt x="10915468" y="185324"/>
                </a:lnTo>
                <a:lnTo>
                  <a:pt x="10730145" y="370647"/>
                </a:lnTo>
                <a:lnTo>
                  <a:pt x="10730145" y="277985"/>
                </a:lnTo>
                <a:lnTo>
                  <a:pt x="106326" y="277985"/>
                </a:lnTo>
                <a:lnTo>
                  <a:pt x="0" y="9266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C1E73EDA-9AA3-6448-9D03-881D3BFD7B6F}"/>
              </a:ext>
            </a:extLst>
          </p:cNvPr>
          <p:cNvSpPr/>
          <p:nvPr/>
        </p:nvSpPr>
        <p:spPr>
          <a:xfrm flipH="1">
            <a:off x="723900" y="3131097"/>
            <a:ext cx="10744200" cy="2751138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23B1D5-FF8F-DE43-926E-C2FE1CB35BCF}"/>
              </a:ext>
            </a:extLst>
          </p:cNvPr>
          <p:cNvSpPr txBox="1"/>
          <p:nvPr/>
        </p:nvSpPr>
        <p:spPr>
          <a:xfrm>
            <a:off x="9016930" y="4603609"/>
            <a:ext cx="2002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-5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Вред</a:t>
            </a:r>
            <a:endParaRPr kumimoji="0" lang="en-US" sz="2000" b="0" i="0" u="none" strike="noStrike" kern="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0" name="Picture 59">
            <a:extLst>
              <a:ext uri="{FF2B5EF4-FFF2-40B4-BE49-F238E27FC236}">
                <a16:creationId xmlns:a16="http://schemas.microsoft.com/office/drawing/2014/main" id="{80B5013B-6B0E-E440-8E82-2C18ADECD5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541" y="3996648"/>
            <a:ext cx="452849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79FE3F9E-2E58-5D45-9588-9549794B63DB}"/>
              </a:ext>
            </a:extLst>
          </p:cNvPr>
          <p:cNvSpPr/>
          <p:nvPr/>
        </p:nvSpPr>
        <p:spPr>
          <a:xfrm>
            <a:off x="672239" y="3131097"/>
            <a:ext cx="10744200" cy="2751138"/>
          </a:xfrm>
          <a:prstGeom prst="rtTriangl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B17826-0633-874E-B1A5-C369A6BA3F57}"/>
              </a:ext>
            </a:extLst>
          </p:cNvPr>
          <p:cNvSpPr txBox="1"/>
          <p:nvPr/>
        </p:nvSpPr>
        <p:spPr>
          <a:xfrm>
            <a:off x="1207181" y="4446495"/>
            <a:ext cx="2002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-5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Простота </a:t>
            </a:r>
            <a:r>
              <a:rPr lang="ru-RU" sz="2000" kern="0" spc="-50" dirty="0" smtClean="0">
                <a:solidFill>
                  <a:schemeClr val="tx2">
                    <a:lumMod val="50000"/>
                  </a:schemeClr>
                </a:solidFill>
                <a:latin typeface="Arial" panose="020B0604020202020204"/>
              </a:rPr>
              <a:t>устранения</a:t>
            </a:r>
            <a:endParaRPr kumimoji="0" lang="en-US" sz="2000" b="0" i="0" u="none" strike="noStrike" kern="0" cap="none" spc="-5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anose="020B0604020202020204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449918B-E57A-004C-B883-C40FB073AACE}"/>
              </a:ext>
            </a:extLst>
          </p:cNvPr>
          <p:cNvGrpSpPr/>
          <p:nvPr/>
        </p:nvGrpSpPr>
        <p:grpSpPr>
          <a:xfrm flipH="1">
            <a:off x="1781839" y="3965567"/>
            <a:ext cx="818013" cy="465822"/>
            <a:chOff x="549275" y="1201738"/>
            <a:chExt cx="9012238" cy="5230812"/>
          </a:xfrm>
          <a:solidFill>
            <a:schemeClr val="accent2">
              <a:lumMod val="60000"/>
              <a:lumOff val="40000"/>
              <a:alpha val="50000"/>
            </a:schemeClr>
          </a:solidFill>
        </p:grpSpPr>
        <p:sp>
          <p:nvSpPr>
            <p:cNvPr id="73" name="Freeform 1">
              <a:extLst>
                <a:ext uri="{FF2B5EF4-FFF2-40B4-BE49-F238E27FC236}">
                  <a16:creationId xmlns:a16="http://schemas.microsoft.com/office/drawing/2014/main" id="{7E237F87-2FF0-834B-B2B2-D400FFA6F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1288" y="2789238"/>
              <a:ext cx="1800225" cy="2913062"/>
            </a:xfrm>
            <a:custGeom>
              <a:avLst/>
              <a:gdLst>
                <a:gd name="T0" fmla="*/ 2000 w 5001"/>
                <a:gd name="T1" fmla="*/ 0 h 8094"/>
                <a:gd name="T2" fmla="*/ 2000 w 5001"/>
                <a:gd name="T3" fmla="*/ 0 h 8094"/>
                <a:gd name="T4" fmla="*/ 0 w 5001"/>
                <a:gd name="T5" fmla="*/ 2563 h 8094"/>
                <a:gd name="T6" fmla="*/ 1812 w 5001"/>
                <a:gd name="T7" fmla="*/ 7687 h 8094"/>
                <a:gd name="T8" fmla="*/ 2250 w 5001"/>
                <a:gd name="T9" fmla="*/ 8093 h 8094"/>
                <a:gd name="T10" fmla="*/ 4562 w 5001"/>
                <a:gd name="T11" fmla="*/ 8093 h 8094"/>
                <a:gd name="T12" fmla="*/ 4968 w 5001"/>
                <a:gd name="T13" fmla="*/ 7656 h 8094"/>
                <a:gd name="T14" fmla="*/ 2000 w 5001"/>
                <a:gd name="T15" fmla="*/ 0 h 8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01" h="8094">
                  <a:moveTo>
                    <a:pt x="2000" y="0"/>
                  </a:moveTo>
                  <a:lnTo>
                    <a:pt x="2000" y="0"/>
                  </a:lnTo>
                  <a:cubicBezTo>
                    <a:pt x="0" y="2563"/>
                    <a:pt x="0" y="2563"/>
                    <a:pt x="0" y="2563"/>
                  </a:cubicBezTo>
                  <a:cubicBezTo>
                    <a:pt x="1062" y="3999"/>
                    <a:pt x="1750" y="5781"/>
                    <a:pt x="1812" y="7687"/>
                  </a:cubicBezTo>
                  <a:cubicBezTo>
                    <a:pt x="1812" y="7937"/>
                    <a:pt x="2000" y="8093"/>
                    <a:pt x="2250" y="8093"/>
                  </a:cubicBezTo>
                  <a:cubicBezTo>
                    <a:pt x="4562" y="8093"/>
                    <a:pt x="4562" y="8093"/>
                    <a:pt x="4562" y="8093"/>
                  </a:cubicBezTo>
                  <a:cubicBezTo>
                    <a:pt x="4781" y="8093"/>
                    <a:pt x="5000" y="7906"/>
                    <a:pt x="4968" y="7656"/>
                  </a:cubicBezTo>
                  <a:cubicBezTo>
                    <a:pt x="4875" y="4812"/>
                    <a:pt x="3843" y="2157"/>
                    <a:pt x="2000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">
              <a:extLst>
                <a:ext uri="{FF2B5EF4-FFF2-40B4-BE49-F238E27FC236}">
                  <a16:creationId xmlns:a16="http://schemas.microsoft.com/office/drawing/2014/main" id="{E9C0EB17-D80F-454F-8CED-7EA4F25FB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" y="1201738"/>
              <a:ext cx="7424738" cy="4500562"/>
            </a:xfrm>
            <a:custGeom>
              <a:avLst/>
              <a:gdLst>
                <a:gd name="T0" fmla="*/ 18062 w 20625"/>
                <a:gd name="T1" fmla="*/ 5000 h 12500"/>
                <a:gd name="T2" fmla="*/ 18062 w 20625"/>
                <a:gd name="T3" fmla="*/ 5000 h 12500"/>
                <a:gd name="T4" fmla="*/ 20624 w 20625"/>
                <a:gd name="T5" fmla="*/ 2969 h 12500"/>
                <a:gd name="T6" fmla="*/ 12500 w 20625"/>
                <a:gd name="T7" fmla="*/ 0 h 12500"/>
                <a:gd name="T8" fmla="*/ 3688 w 20625"/>
                <a:gd name="T9" fmla="*/ 3656 h 12500"/>
                <a:gd name="T10" fmla="*/ 0 w 20625"/>
                <a:gd name="T11" fmla="*/ 12062 h 12500"/>
                <a:gd name="T12" fmla="*/ 438 w 20625"/>
                <a:gd name="T13" fmla="*/ 12499 h 12500"/>
                <a:gd name="T14" fmla="*/ 2750 w 20625"/>
                <a:gd name="T15" fmla="*/ 12499 h 12500"/>
                <a:gd name="T16" fmla="*/ 3157 w 20625"/>
                <a:gd name="T17" fmla="*/ 12093 h 12500"/>
                <a:gd name="T18" fmla="*/ 12500 w 20625"/>
                <a:gd name="T19" fmla="*/ 3156 h 12500"/>
                <a:gd name="T20" fmla="*/ 18062 w 20625"/>
                <a:gd name="T21" fmla="*/ 5000 h 1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25" h="12500">
                  <a:moveTo>
                    <a:pt x="18062" y="5000"/>
                  </a:moveTo>
                  <a:lnTo>
                    <a:pt x="18062" y="5000"/>
                  </a:lnTo>
                  <a:cubicBezTo>
                    <a:pt x="20624" y="2969"/>
                    <a:pt x="20624" y="2969"/>
                    <a:pt x="20624" y="2969"/>
                  </a:cubicBezTo>
                  <a:cubicBezTo>
                    <a:pt x="18374" y="1063"/>
                    <a:pt x="15499" y="0"/>
                    <a:pt x="12500" y="0"/>
                  </a:cubicBezTo>
                  <a:cubicBezTo>
                    <a:pt x="9219" y="0"/>
                    <a:pt x="6032" y="1313"/>
                    <a:pt x="3688" y="3656"/>
                  </a:cubicBezTo>
                  <a:cubicBezTo>
                    <a:pt x="1407" y="5906"/>
                    <a:pt x="125" y="8874"/>
                    <a:pt x="0" y="12062"/>
                  </a:cubicBezTo>
                  <a:cubicBezTo>
                    <a:pt x="0" y="12312"/>
                    <a:pt x="188" y="12499"/>
                    <a:pt x="438" y="12499"/>
                  </a:cubicBezTo>
                  <a:cubicBezTo>
                    <a:pt x="2750" y="12499"/>
                    <a:pt x="2750" y="12499"/>
                    <a:pt x="2750" y="12499"/>
                  </a:cubicBezTo>
                  <a:cubicBezTo>
                    <a:pt x="2969" y="12499"/>
                    <a:pt x="3157" y="12343"/>
                    <a:pt x="3157" y="12093"/>
                  </a:cubicBezTo>
                  <a:cubicBezTo>
                    <a:pt x="3375" y="7125"/>
                    <a:pt x="7500" y="3156"/>
                    <a:pt x="12500" y="3156"/>
                  </a:cubicBezTo>
                  <a:cubicBezTo>
                    <a:pt x="14593" y="3156"/>
                    <a:pt x="16499" y="3844"/>
                    <a:pt x="18062" y="500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3">
              <a:extLst>
                <a:ext uri="{FF2B5EF4-FFF2-40B4-BE49-F238E27FC236}">
                  <a16:creationId xmlns:a16="http://schemas.microsoft.com/office/drawing/2014/main" id="{86B875C2-C977-E542-A4D7-D0FBEBB3E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000" y="2236788"/>
              <a:ext cx="4195763" cy="4195762"/>
            </a:xfrm>
            <a:custGeom>
              <a:avLst/>
              <a:gdLst>
                <a:gd name="T0" fmla="*/ 11655 w 11656"/>
                <a:gd name="T1" fmla="*/ 31 h 11656"/>
                <a:gd name="T2" fmla="*/ 11655 w 11656"/>
                <a:gd name="T3" fmla="*/ 31 h 11656"/>
                <a:gd name="T4" fmla="*/ 11593 w 11656"/>
                <a:gd name="T5" fmla="*/ 31 h 11656"/>
                <a:gd name="T6" fmla="*/ 875 w 11656"/>
                <a:gd name="T7" fmla="*/ 8437 h 11656"/>
                <a:gd name="T8" fmla="*/ 594 w 11656"/>
                <a:gd name="T9" fmla="*/ 8749 h 11656"/>
                <a:gd name="T10" fmla="*/ 875 w 11656"/>
                <a:gd name="T11" fmla="*/ 11093 h 11656"/>
                <a:gd name="T12" fmla="*/ 3218 w 11656"/>
                <a:gd name="T13" fmla="*/ 10812 h 11656"/>
                <a:gd name="T14" fmla="*/ 11655 w 11656"/>
                <a:gd name="T15" fmla="*/ 63 h 11656"/>
                <a:gd name="T16" fmla="*/ 11655 w 11656"/>
                <a:gd name="T17" fmla="*/ 31 h 1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56" h="11656">
                  <a:moveTo>
                    <a:pt x="11655" y="31"/>
                  </a:moveTo>
                  <a:lnTo>
                    <a:pt x="11655" y="31"/>
                  </a:lnTo>
                  <a:cubicBezTo>
                    <a:pt x="11624" y="0"/>
                    <a:pt x="11624" y="0"/>
                    <a:pt x="11593" y="31"/>
                  </a:cubicBezTo>
                  <a:cubicBezTo>
                    <a:pt x="875" y="8437"/>
                    <a:pt x="875" y="8437"/>
                    <a:pt x="875" y="8437"/>
                  </a:cubicBezTo>
                  <a:cubicBezTo>
                    <a:pt x="750" y="8530"/>
                    <a:pt x="656" y="8624"/>
                    <a:pt x="594" y="8749"/>
                  </a:cubicBezTo>
                  <a:cubicBezTo>
                    <a:pt x="0" y="9468"/>
                    <a:pt x="125" y="10530"/>
                    <a:pt x="875" y="11093"/>
                  </a:cubicBezTo>
                  <a:cubicBezTo>
                    <a:pt x="1594" y="11655"/>
                    <a:pt x="2655" y="11530"/>
                    <a:pt x="3218" y="10812"/>
                  </a:cubicBezTo>
                  <a:cubicBezTo>
                    <a:pt x="11655" y="63"/>
                    <a:pt x="11655" y="63"/>
                    <a:pt x="11655" y="63"/>
                  </a:cubicBezTo>
                  <a:lnTo>
                    <a:pt x="11655" y="31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31E2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ru-RU" dirty="0" smtClean="0"/>
              <a:t>Минимизация издержек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83955" y="5908754"/>
            <a:ext cx="87930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189">
              <a:lnSpc>
                <a:spcPct val="90000"/>
              </a:lnSpc>
              <a:spcBef>
                <a:spcPts val="300"/>
              </a:spcBef>
            </a:pPr>
            <a:r>
              <a:rPr lang="ru-RU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Время</a:t>
            </a:r>
            <a:endParaRPr lang="en-US" sz="12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9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8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ED9D871A-2C23-456E-9439-C67A65E6B893}"/>
              </a:ext>
            </a:extLst>
          </p:cNvPr>
          <p:cNvSpPr/>
          <p:nvPr/>
        </p:nvSpPr>
        <p:spPr>
          <a:xfrm rot="5400000">
            <a:off x="4512733" y="3406141"/>
            <a:ext cx="316653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144EEAB-E583-FE42-9B12-62EB5E2A9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054" y="2983742"/>
            <a:ext cx="960892" cy="89051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750C188-68D5-43FF-BA4B-FBD296D1E68C}"/>
              </a:ext>
            </a:extLst>
          </p:cNvPr>
          <p:cNvSpPr txBox="1"/>
          <p:nvPr/>
        </p:nvSpPr>
        <p:spPr>
          <a:xfrm>
            <a:off x="7667877" y="4031223"/>
            <a:ext cx="327524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Рабочие станции</a:t>
            </a: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 / </a:t>
            </a: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серверы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50C188-68D5-43FF-BA4B-FBD296D1E68C}"/>
              </a:ext>
            </a:extLst>
          </p:cNvPr>
          <p:cNvSpPr txBox="1"/>
          <p:nvPr/>
        </p:nvSpPr>
        <p:spPr>
          <a:xfrm>
            <a:off x="1645423" y="4031223"/>
            <a:ext cx="275869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Fortinet Security Fabric</a:t>
            </a:r>
            <a:endParaRPr lang="ru-RU" sz="16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D37D2D-8748-854F-BD83-CC77E71E5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323" y="3000318"/>
            <a:ext cx="960892" cy="85736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ru-RU" dirty="0" smtClean="0"/>
              <a:t>Инструменты обнаружения и предотвращения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2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Видимость и контроль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конечных узлов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0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ED37D2D-8748-854F-BD83-CC77E71E5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863" y="4573872"/>
            <a:ext cx="792216" cy="7068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9D871A-2C23-456E-9439-C67A65E6B893}"/>
              </a:ext>
            </a:extLst>
          </p:cNvPr>
          <p:cNvSpPr/>
          <p:nvPr/>
        </p:nvSpPr>
        <p:spPr>
          <a:xfrm>
            <a:off x="1576415" y="3406141"/>
            <a:ext cx="316653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pic>
        <p:nvPicPr>
          <p:cNvPr id="24" name="Picture 1" descr="Compliance-Dk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91" y="4588850"/>
            <a:ext cx="816988" cy="65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559140" y="4348434"/>
            <a:ext cx="1168537" cy="1158468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 smtClean="0"/>
          </a:p>
        </p:txBody>
      </p:sp>
      <p:sp>
        <p:nvSpPr>
          <p:cNvPr id="9" name="Rounded Rectangle 8"/>
          <p:cNvSpPr/>
          <p:nvPr/>
        </p:nvSpPr>
        <p:spPr>
          <a:xfrm>
            <a:off x="9463207" y="4348434"/>
            <a:ext cx="1168537" cy="1158468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 smtClean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FA49418-D84E-044B-9837-4241BBC6A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981" y="1824091"/>
            <a:ext cx="813986" cy="42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9463207" y="1463592"/>
            <a:ext cx="1168537" cy="1158468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 smtClean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5915995" y="2792693"/>
            <a:ext cx="244257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Модуль защиты от ВПО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8824685" y="2792693"/>
            <a:ext cx="244257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Модуль </a:t>
            </a: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VPN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8824684" y="5677535"/>
            <a:ext cx="244257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Модуль интеграции со сторонними системами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5915996" y="5677535"/>
            <a:ext cx="244257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Модуль </a:t>
            </a: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Compliance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1938393" y="3638804"/>
            <a:ext cx="244257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FortiClient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559140" y="1463592"/>
            <a:ext cx="1168537" cy="1158468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 smtClean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C4A0838-8158-3C40-A5F0-173CC407B7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3602" y="1684821"/>
            <a:ext cx="567359" cy="722229"/>
          </a:xfrm>
          <a:prstGeom prst="rect">
            <a:avLst/>
          </a:prstGeom>
          <a:ln>
            <a:noFill/>
          </a:ln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689225" y="2395538"/>
            <a:ext cx="996950" cy="823912"/>
            <a:chOff x="1694" y="1509"/>
            <a:chExt cx="628" cy="519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94" y="1509"/>
              <a:ext cx="628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917" y="1589"/>
              <a:ext cx="179" cy="229"/>
            </a:xfrm>
            <a:custGeom>
              <a:avLst/>
              <a:gdLst>
                <a:gd name="T0" fmla="*/ 59 w 117"/>
                <a:gd name="T1" fmla="*/ 14 h 149"/>
                <a:gd name="T2" fmla="*/ 106 w 117"/>
                <a:gd name="T3" fmla="*/ 29 h 149"/>
                <a:gd name="T4" fmla="*/ 106 w 117"/>
                <a:gd name="T5" fmla="*/ 88 h 149"/>
                <a:gd name="T6" fmla="*/ 86 w 117"/>
                <a:gd name="T7" fmla="*/ 121 h 149"/>
                <a:gd name="T8" fmla="*/ 59 w 117"/>
                <a:gd name="T9" fmla="*/ 137 h 149"/>
                <a:gd name="T10" fmla="*/ 32 w 117"/>
                <a:gd name="T11" fmla="*/ 121 h 149"/>
                <a:gd name="T12" fmla="*/ 12 w 117"/>
                <a:gd name="T13" fmla="*/ 88 h 149"/>
                <a:gd name="T14" fmla="*/ 12 w 117"/>
                <a:gd name="T15" fmla="*/ 29 h 149"/>
                <a:gd name="T16" fmla="*/ 59 w 117"/>
                <a:gd name="T17" fmla="*/ 14 h 149"/>
                <a:gd name="T18" fmla="*/ 59 w 117"/>
                <a:gd name="T19" fmla="*/ 0 h 149"/>
                <a:gd name="T20" fmla="*/ 0 w 117"/>
                <a:gd name="T21" fmla="*/ 18 h 149"/>
                <a:gd name="T22" fmla="*/ 0 w 117"/>
                <a:gd name="T23" fmla="*/ 18 h 149"/>
                <a:gd name="T24" fmla="*/ 0 w 117"/>
                <a:gd name="T25" fmla="*/ 88 h 149"/>
                <a:gd name="T26" fmla="*/ 59 w 117"/>
                <a:gd name="T27" fmla="*/ 149 h 149"/>
                <a:gd name="T28" fmla="*/ 117 w 117"/>
                <a:gd name="T29" fmla="*/ 88 h 149"/>
                <a:gd name="T30" fmla="*/ 117 w 117"/>
                <a:gd name="T31" fmla="*/ 18 h 149"/>
                <a:gd name="T32" fmla="*/ 117 w 117"/>
                <a:gd name="T33" fmla="*/ 18 h 149"/>
                <a:gd name="T34" fmla="*/ 117 w 117"/>
                <a:gd name="T35" fmla="*/ 18 h 149"/>
                <a:gd name="T36" fmla="*/ 59 w 117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149">
                  <a:moveTo>
                    <a:pt x="59" y="14"/>
                  </a:moveTo>
                  <a:cubicBezTo>
                    <a:pt x="73" y="23"/>
                    <a:pt x="89" y="28"/>
                    <a:pt x="106" y="29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6" y="94"/>
                    <a:pt x="103" y="106"/>
                    <a:pt x="86" y="121"/>
                  </a:cubicBezTo>
                  <a:cubicBezTo>
                    <a:pt x="74" y="131"/>
                    <a:pt x="62" y="137"/>
                    <a:pt x="59" y="137"/>
                  </a:cubicBezTo>
                  <a:cubicBezTo>
                    <a:pt x="55" y="137"/>
                    <a:pt x="44" y="131"/>
                    <a:pt x="32" y="121"/>
                  </a:cubicBezTo>
                  <a:cubicBezTo>
                    <a:pt x="15" y="106"/>
                    <a:pt x="12" y="94"/>
                    <a:pt x="12" y="8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29" y="27"/>
                    <a:pt x="45" y="22"/>
                    <a:pt x="59" y="14"/>
                  </a:cubicBezTo>
                  <a:moveTo>
                    <a:pt x="59" y="0"/>
                  </a:moveTo>
                  <a:cubicBezTo>
                    <a:pt x="41" y="12"/>
                    <a:pt x="2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21"/>
                    <a:pt x="48" y="149"/>
                    <a:pt x="59" y="149"/>
                  </a:cubicBezTo>
                  <a:cubicBezTo>
                    <a:pt x="70" y="149"/>
                    <a:pt x="117" y="121"/>
                    <a:pt x="117" y="8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96" y="18"/>
                    <a:pt x="76" y="12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1694" y="1509"/>
              <a:ext cx="630" cy="519"/>
            </a:xfrm>
            <a:custGeom>
              <a:avLst/>
              <a:gdLst>
                <a:gd name="T0" fmla="*/ 407 w 410"/>
                <a:gd name="T1" fmla="*/ 316 h 338"/>
                <a:gd name="T2" fmla="*/ 363 w 410"/>
                <a:gd name="T3" fmla="*/ 238 h 338"/>
                <a:gd name="T4" fmla="*/ 361 w 410"/>
                <a:gd name="T5" fmla="*/ 236 h 338"/>
                <a:gd name="T6" fmla="*/ 366 w 410"/>
                <a:gd name="T7" fmla="*/ 220 h 338"/>
                <a:gd name="T8" fmla="*/ 366 w 410"/>
                <a:gd name="T9" fmla="*/ 36 h 338"/>
                <a:gd name="T10" fmla="*/ 323 w 410"/>
                <a:gd name="T11" fmla="*/ 0 h 338"/>
                <a:gd name="T12" fmla="*/ 88 w 410"/>
                <a:gd name="T13" fmla="*/ 0 h 338"/>
                <a:gd name="T14" fmla="*/ 45 w 410"/>
                <a:gd name="T15" fmla="*/ 36 h 338"/>
                <a:gd name="T16" fmla="*/ 45 w 410"/>
                <a:gd name="T17" fmla="*/ 220 h 338"/>
                <a:gd name="T18" fmla="*/ 49 w 410"/>
                <a:gd name="T19" fmla="*/ 235 h 338"/>
                <a:gd name="T20" fmla="*/ 48 w 410"/>
                <a:gd name="T21" fmla="*/ 238 h 338"/>
                <a:gd name="T22" fmla="*/ 3 w 410"/>
                <a:gd name="T23" fmla="*/ 316 h 338"/>
                <a:gd name="T24" fmla="*/ 3 w 410"/>
                <a:gd name="T25" fmla="*/ 330 h 338"/>
                <a:gd name="T26" fmla="*/ 16 w 410"/>
                <a:gd name="T27" fmla="*/ 338 h 338"/>
                <a:gd name="T28" fmla="*/ 394 w 410"/>
                <a:gd name="T29" fmla="*/ 338 h 338"/>
                <a:gd name="T30" fmla="*/ 407 w 410"/>
                <a:gd name="T31" fmla="*/ 330 h 338"/>
                <a:gd name="T32" fmla="*/ 407 w 410"/>
                <a:gd name="T33" fmla="*/ 316 h 338"/>
                <a:gd name="T34" fmla="*/ 77 w 410"/>
                <a:gd name="T35" fmla="*/ 36 h 338"/>
                <a:gd name="T36" fmla="*/ 88 w 410"/>
                <a:gd name="T37" fmla="*/ 32 h 338"/>
                <a:gd name="T38" fmla="*/ 323 w 410"/>
                <a:gd name="T39" fmla="*/ 32 h 338"/>
                <a:gd name="T40" fmla="*/ 334 w 410"/>
                <a:gd name="T41" fmla="*/ 36 h 338"/>
                <a:gd name="T42" fmla="*/ 334 w 410"/>
                <a:gd name="T43" fmla="*/ 220 h 338"/>
                <a:gd name="T44" fmla="*/ 323 w 410"/>
                <a:gd name="T45" fmla="*/ 224 h 338"/>
                <a:gd name="T46" fmla="*/ 88 w 410"/>
                <a:gd name="T47" fmla="*/ 224 h 338"/>
                <a:gd name="T48" fmla="*/ 77 w 410"/>
                <a:gd name="T49" fmla="*/ 220 h 338"/>
                <a:gd name="T50" fmla="*/ 77 w 410"/>
                <a:gd name="T51" fmla="*/ 36 h 338"/>
                <a:gd name="T52" fmla="*/ 41 w 410"/>
                <a:gd name="T53" fmla="*/ 308 h 338"/>
                <a:gd name="T54" fmla="*/ 72 w 410"/>
                <a:gd name="T55" fmla="*/ 254 h 338"/>
                <a:gd name="T56" fmla="*/ 88 w 410"/>
                <a:gd name="T57" fmla="*/ 257 h 338"/>
                <a:gd name="T58" fmla="*/ 323 w 410"/>
                <a:gd name="T59" fmla="*/ 257 h 338"/>
                <a:gd name="T60" fmla="*/ 338 w 410"/>
                <a:gd name="T61" fmla="*/ 254 h 338"/>
                <a:gd name="T62" fmla="*/ 369 w 410"/>
                <a:gd name="T63" fmla="*/ 308 h 338"/>
                <a:gd name="T64" fmla="*/ 41 w 410"/>
                <a:gd name="T65" fmla="*/ 30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0" h="338">
                  <a:moveTo>
                    <a:pt x="407" y="316"/>
                  </a:moveTo>
                  <a:cubicBezTo>
                    <a:pt x="363" y="238"/>
                    <a:pt x="363" y="238"/>
                    <a:pt x="363" y="238"/>
                  </a:cubicBezTo>
                  <a:cubicBezTo>
                    <a:pt x="362" y="237"/>
                    <a:pt x="362" y="236"/>
                    <a:pt x="361" y="236"/>
                  </a:cubicBezTo>
                  <a:cubicBezTo>
                    <a:pt x="364" y="231"/>
                    <a:pt x="366" y="226"/>
                    <a:pt x="366" y="220"/>
                  </a:cubicBezTo>
                  <a:cubicBezTo>
                    <a:pt x="366" y="36"/>
                    <a:pt x="366" y="36"/>
                    <a:pt x="366" y="36"/>
                  </a:cubicBezTo>
                  <a:cubicBezTo>
                    <a:pt x="366" y="16"/>
                    <a:pt x="347" y="0"/>
                    <a:pt x="32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64" y="0"/>
                    <a:pt x="45" y="16"/>
                    <a:pt x="45" y="36"/>
                  </a:cubicBezTo>
                  <a:cubicBezTo>
                    <a:pt x="45" y="220"/>
                    <a:pt x="45" y="220"/>
                    <a:pt x="45" y="220"/>
                  </a:cubicBezTo>
                  <a:cubicBezTo>
                    <a:pt x="45" y="225"/>
                    <a:pt x="47" y="231"/>
                    <a:pt x="49" y="235"/>
                  </a:cubicBezTo>
                  <a:cubicBezTo>
                    <a:pt x="49" y="236"/>
                    <a:pt x="48" y="237"/>
                    <a:pt x="48" y="238"/>
                  </a:cubicBezTo>
                  <a:cubicBezTo>
                    <a:pt x="3" y="316"/>
                    <a:pt x="3" y="316"/>
                    <a:pt x="3" y="316"/>
                  </a:cubicBezTo>
                  <a:cubicBezTo>
                    <a:pt x="0" y="320"/>
                    <a:pt x="0" y="326"/>
                    <a:pt x="3" y="330"/>
                  </a:cubicBezTo>
                  <a:cubicBezTo>
                    <a:pt x="6" y="335"/>
                    <a:pt x="11" y="338"/>
                    <a:pt x="16" y="338"/>
                  </a:cubicBezTo>
                  <a:cubicBezTo>
                    <a:pt x="394" y="338"/>
                    <a:pt x="394" y="338"/>
                    <a:pt x="394" y="338"/>
                  </a:cubicBezTo>
                  <a:cubicBezTo>
                    <a:pt x="400" y="338"/>
                    <a:pt x="405" y="335"/>
                    <a:pt x="407" y="330"/>
                  </a:cubicBezTo>
                  <a:cubicBezTo>
                    <a:pt x="410" y="326"/>
                    <a:pt x="410" y="320"/>
                    <a:pt x="407" y="316"/>
                  </a:cubicBezTo>
                  <a:close/>
                  <a:moveTo>
                    <a:pt x="77" y="36"/>
                  </a:moveTo>
                  <a:cubicBezTo>
                    <a:pt x="77" y="36"/>
                    <a:pt x="81" y="32"/>
                    <a:pt x="88" y="32"/>
                  </a:cubicBezTo>
                  <a:cubicBezTo>
                    <a:pt x="323" y="32"/>
                    <a:pt x="323" y="32"/>
                    <a:pt x="323" y="32"/>
                  </a:cubicBezTo>
                  <a:cubicBezTo>
                    <a:pt x="330" y="32"/>
                    <a:pt x="334" y="36"/>
                    <a:pt x="334" y="36"/>
                  </a:cubicBezTo>
                  <a:cubicBezTo>
                    <a:pt x="334" y="220"/>
                    <a:pt x="334" y="220"/>
                    <a:pt x="334" y="220"/>
                  </a:cubicBezTo>
                  <a:cubicBezTo>
                    <a:pt x="334" y="221"/>
                    <a:pt x="330" y="224"/>
                    <a:pt x="323" y="224"/>
                  </a:cubicBezTo>
                  <a:cubicBezTo>
                    <a:pt x="88" y="224"/>
                    <a:pt x="88" y="224"/>
                    <a:pt x="88" y="224"/>
                  </a:cubicBezTo>
                  <a:cubicBezTo>
                    <a:pt x="81" y="224"/>
                    <a:pt x="77" y="221"/>
                    <a:pt x="77" y="220"/>
                  </a:cubicBezTo>
                  <a:lnTo>
                    <a:pt x="77" y="36"/>
                  </a:lnTo>
                  <a:close/>
                  <a:moveTo>
                    <a:pt x="41" y="308"/>
                  </a:moveTo>
                  <a:cubicBezTo>
                    <a:pt x="72" y="254"/>
                    <a:pt x="72" y="254"/>
                    <a:pt x="72" y="254"/>
                  </a:cubicBezTo>
                  <a:cubicBezTo>
                    <a:pt x="77" y="256"/>
                    <a:pt x="82" y="257"/>
                    <a:pt x="88" y="257"/>
                  </a:cubicBezTo>
                  <a:cubicBezTo>
                    <a:pt x="323" y="257"/>
                    <a:pt x="323" y="257"/>
                    <a:pt x="323" y="257"/>
                  </a:cubicBezTo>
                  <a:cubicBezTo>
                    <a:pt x="328" y="257"/>
                    <a:pt x="333" y="256"/>
                    <a:pt x="338" y="254"/>
                  </a:cubicBezTo>
                  <a:cubicBezTo>
                    <a:pt x="369" y="308"/>
                    <a:pt x="369" y="308"/>
                    <a:pt x="369" y="308"/>
                  </a:cubicBezTo>
                  <a:lnTo>
                    <a:pt x="41" y="308"/>
                  </a:lnTo>
                  <a:close/>
                </a:path>
              </a:pathLst>
            </a:custGeom>
            <a:solidFill>
              <a:srgbClr val="425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1917" y="1589"/>
              <a:ext cx="179" cy="229"/>
            </a:xfrm>
            <a:custGeom>
              <a:avLst/>
              <a:gdLst>
                <a:gd name="T0" fmla="*/ 59 w 117"/>
                <a:gd name="T1" fmla="*/ 149 h 149"/>
                <a:gd name="T2" fmla="*/ 117 w 117"/>
                <a:gd name="T3" fmla="*/ 88 h 149"/>
                <a:gd name="T4" fmla="*/ 117 w 117"/>
                <a:gd name="T5" fmla="*/ 18 h 149"/>
                <a:gd name="T6" fmla="*/ 117 w 117"/>
                <a:gd name="T7" fmla="*/ 18 h 149"/>
                <a:gd name="T8" fmla="*/ 117 w 117"/>
                <a:gd name="T9" fmla="*/ 18 h 149"/>
                <a:gd name="T10" fmla="*/ 59 w 117"/>
                <a:gd name="T11" fmla="*/ 0 h 149"/>
                <a:gd name="T12" fmla="*/ 0 w 117"/>
                <a:gd name="T13" fmla="*/ 18 h 149"/>
                <a:gd name="T14" fmla="*/ 0 w 117"/>
                <a:gd name="T15" fmla="*/ 18 h 149"/>
                <a:gd name="T16" fmla="*/ 0 w 117"/>
                <a:gd name="T17" fmla="*/ 88 h 149"/>
                <a:gd name="T18" fmla="*/ 59 w 117"/>
                <a:gd name="T19" fmla="*/ 149 h 149"/>
                <a:gd name="T20" fmla="*/ 12 w 117"/>
                <a:gd name="T21" fmla="*/ 29 h 149"/>
                <a:gd name="T22" fmla="*/ 59 w 117"/>
                <a:gd name="T23" fmla="*/ 14 h 149"/>
                <a:gd name="T24" fmla="*/ 106 w 117"/>
                <a:gd name="T25" fmla="*/ 29 h 149"/>
                <a:gd name="T26" fmla="*/ 106 w 117"/>
                <a:gd name="T27" fmla="*/ 88 h 149"/>
                <a:gd name="T28" fmla="*/ 59 w 117"/>
                <a:gd name="T29" fmla="*/ 137 h 149"/>
                <a:gd name="T30" fmla="*/ 12 w 117"/>
                <a:gd name="T31" fmla="*/ 88 h 149"/>
                <a:gd name="T32" fmla="*/ 12 w 117"/>
                <a:gd name="T33" fmla="*/ 2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49">
                  <a:moveTo>
                    <a:pt x="59" y="149"/>
                  </a:moveTo>
                  <a:cubicBezTo>
                    <a:pt x="70" y="149"/>
                    <a:pt x="117" y="121"/>
                    <a:pt x="117" y="8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96" y="18"/>
                    <a:pt x="76" y="12"/>
                    <a:pt x="59" y="0"/>
                  </a:cubicBezTo>
                  <a:cubicBezTo>
                    <a:pt x="41" y="12"/>
                    <a:pt x="2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21"/>
                    <a:pt x="48" y="149"/>
                    <a:pt x="59" y="149"/>
                  </a:cubicBezTo>
                  <a:close/>
                  <a:moveTo>
                    <a:pt x="12" y="29"/>
                  </a:moveTo>
                  <a:cubicBezTo>
                    <a:pt x="29" y="27"/>
                    <a:pt x="45" y="22"/>
                    <a:pt x="59" y="14"/>
                  </a:cubicBezTo>
                  <a:cubicBezTo>
                    <a:pt x="73" y="23"/>
                    <a:pt x="89" y="28"/>
                    <a:pt x="106" y="29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6" y="112"/>
                    <a:pt x="69" y="136"/>
                    <a:pt x="59" y="137"/>
                  </a:cubicBezTo>
                  <a:cubicBezTo>
                    <a:pt x="49" y="136"/>
                    <a:pt x="12" y="112"/>
                    <a:pt x="12" y="88"/>
                  </a:cubicBezTo>
                  <a:lnTo>
                    <a:pt x="12" y="29"/>
                  </a:lnTo>
                  <a:close/>
                </a:path>
              </a:pathLst>
            </a:custGeom>
            <a:solidFill>
              <a:srgbClr val="425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ru-RU" dirty="0" smtClean="0"/>
              <a:t>Функционал </a:t>
            </a:r>
            <a:r>
              <a:rPr lang="en-US" dirty="0" smtClean="0"/>
              <a:t>EPP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7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Virus-Outbreak-Service-Dk.emf">
            <a:extLst>
              <a:ext uri="{FF2B5EF4-FFF2-40B4-BE49-F238E27FC236}">
                <a16:creationId xmlns:a16="http://schemas.microsoft.com/office/drawing/2014/main" id="{03EDEF82-B0AA-6E49-8213-C3A03BCAC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196" y="4543085"/>
            <a:ext cx="692170" cy="7691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59E26F7-7FAC-D342-98FB-592083680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9978" y="1684822"/>
            <a:ext cx="568989" cy="7239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44EEAB-E583-FE42-9B12-62EB5E2A9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943" y="2394946"/>
            <a:ext cx="889209" cy="8240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750C188-68D5-43FF-BA4B-FBD296D1E68C}"/>
              </a:ext>
            </a:extLst>
          </p:cNvPr>
          <p:cNvSpPr txBox="1"/>
          <p:nvPr/>
        </p:nvSpPr>
        <p:spPr>
          <a:xfrm>
            <a:off x="1780203" y="3638804"/>
            <a:ext cx="275869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FortiEDR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9D871A-2C23-456E-9439-C67A65E6B893}"/>
              </a:ext>
            </a:extLst>
          </p:cNvPr>
          <p:cNvSpPr/>
          <p:nvPr/>
        </p:nvSpPr>
        <p:spPr>
          <a:xfrm>
            <a:off x="1576282" y="3406141"/>
            <a:ext cx="316653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559140" y="4348434"/>
            <a:ext cx="1168537" cy="1158468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 smtClean="0"/>
          </a:p>
        </p:txBody>
      </p:sp>
      <p:sp>
        <p:nvSpPr>
          <p:cNvPr id="9" name="Rounded Rectangle 8"/>
          <p:cNvSpPr/>
          <p:nvPr/>
        </p:nvSpPr>
        <p:spPr>
          <a:xfrm>
            <a:off x="9463207" y="4348434"/>
            <a:ext cx="1168537" cy="1158468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 smtClean="0"/>
          </a:p>
        </p:txBody>
      </p:sp>
      <p:sp>
        <p:nvSpPr>
          <p:cNvPr id="10" name="Rounded Rectangle 9"/>
          <p:cNvSpPr/>
          <p:nvPr/>
        </p:nvSpPr>
        <p:spPr>
          <a:xfrm>
            <a:off x="9463207" y="1463592"/>
            <a:ext cx="1168537" cy="1158468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 smtClean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8824685" y="2792693"/>
            <a:ext cx="244257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Модуль анализа активности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8824684" y="5677535"/>
            <a:ext cx="244257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Модуль анализа и закрытия уязвимостей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5915996" y="5677535"/>
            <a:ext cx="244257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Модуль реагирования и восстановления системы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559140" y="1463592"/>
            <a:ext cx="1168537" cy="1158468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 smtClean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5915995" y="2792693"/>
            <a:ext cx="244257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Антивирусный модуль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C4A0838-8158-3C40-A5F0-173CC407B7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3602" y="1684821"/>
            <a:ext cx="567359" cy="72222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D857DF8-56A1-CD4C-8EFF-DF777B738E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8350" y="4550439"/>
            <a:ext cx="570617" cy="754456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ru-RU" dirty="0" smtClean="0"/>
              <a:t>Функционал </a:t>
            </a:r>
            <a:r>
              <a:rPr lang="en-US" dirty="0" smtClean="0"/>
              <a:t>EDR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8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460BAE-1B79-3442-9381-2AEF9BD88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55" y="2802794"/>
            <a:ext cx="1480203" cy="12233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44EEAB-E583-FE42-9B12-62EB5E2A9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2190" y="2775447"/>
            <a:ext cx="1410407" cy="1307107"/>
          </a:xfrm>
          <a:prstGeom prst="rect">
            <a:avLst/>
          </a:prstGeom>
        </p:spPr>
      </p:pic>
      <p:pic>
        <p:nvPicPr>
          <p:cNvPr id="22" name="Picture 105">
            <a:extLst>
              <a:ext uri="{FF2B5EF4-FFF2-40B4-BE49-F238E27FC236}">
                <a16:creationId xmlns:a16="http://schemas.microsoft.com/office/drawing/2014/main" id="{3A89C2EA-DF58-864C-837C-433931C99B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403" y="2802795"/>
            <a:ext cx="1346773" cy="122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4828971" y="4082554"/>
            <a:ext cx="244257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FortiClient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50C188-68D5-43FF-BA4B-FBD296D1E68C}"/>
              </a:ext>
            </a:extLst>
          </p:cNvPr>
          <p:cNvSpPr txBox="1"/>
          <p:nvPr/>
        </p:nvSpPr>
        <p:spPr>
          <a:xfrm>
            <a:off x="8178047" y="4082554"/>
            <a:ext cx="275869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FortiEDR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28972" y="1463592"/>
            <a:ext cx="6107767" cy="4037511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 smtClean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6661567" y="1513864"/>
            <a:ext cx="244257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Рабочая станция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76176" y="3482347"/>
            <a:ext cx="2069679" cy="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en-US" dirty="0" smtClean="0"/>
              <a:t>EPP: </a:t>
            </a:r>
            <a:r>
              <a:rPr lang="ru-RU" dirty="0" smtClean="0"/>
              <a:t>защита от известных угроз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2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28255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460BAE-1B79-3442-9381-2AEF9BD88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55" y="2802794"/>
            <a:ext cx="1480203" cy="1223309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stCxn id="22" idx="3"/>
            <a:endCxn id="4" idx="1"/>
          </p:cNvCxnSpPr>
          <p:nvPr/>
        </p:nvCxnSpPr>
        <p:spPr>
          <a:xfrm>
            <a:off x="3276176" y="3414449"/>
            <a:ext cx="2069679" cy="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4828971" y="4082554"/>
            <a:ext cx="244257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FortiClient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50C188-68D5-43FF-BA4B-FBD296D1E68C}"/>
              </a:ext>
            </a:extLst>
          </p:cNvPr>
          <p:cNvSpPr txBox="1"/>
          <p:nvPr/>
        </p:nvSpPr>
        <p:spPr>
          <a:xfrm>
            <a:off x="8178047" y="4082554"/>
            <a:ext cx="275869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FortiEDR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28972" y="1463592"/>
            <a:ext cx="6107767" cy="4037511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 smtClean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6661567" y="1513864"/>
            <a:ext cx="244257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Рабочая станция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>
            <a:stCxn id="4" idx="3"/>
            <a:endCxn id="15" idx="1"/>
          </p:cNvCxnSpPr>
          <p:nvPr/>
        </p:nvCxnSpPr>
        <p:spPr>
          <a:xfrm>
            <a:off x="6826058" y="3414449"/>
            <a:ext cx="2026132" cy="1455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con-impersonation-sym-dk.emf">
            <a:extLst>
              <a:ext uri="{FF2B5EF4-FFF2-40B4-BE49-F238E27FC236}">
                <a16:creationId xmlns:a16="http://schemas.microsoft.com/office/drawing/2014/main" id="{90C9280A-DC98-5C40-8770-362D86600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2" y="2878988"/>
            <a:ext cx="1353264" cy="11000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44EEAB-E583-FE42-9B12-62EB5E2A9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2190" y="2775447"/>
            <a:ext cx="1410407" cy="130710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en-US" dirty="0" smtClean="0"/>
              <a:t>EDR: </a:t>
            </a:r>
            <a:r>
              <a:rPr lang="ru-RU" dirty="0" smtClean="0"/>
              <a:t>обнаружение продвинутых атак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95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29141 -0.0020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7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41 -0.00208 L 0.56289 0.0060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30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D460BAE-1B79-3442-9381-2AEF9BD88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574" y="2394946"/>
            <a:ext cx="997139" cy="82408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7A6FF13-459A-4751-BFD8-4EFD1F1F3B10}"/>
              </a:ext>
            </a:extLst>
          </p:cNvPr>
          <p:cNvSpPr txBox="1"/>
          <p:nvPr/>
        </p:nvSpPr>
        <p:spPr>
          <a:xfrm>
            <a:off x="1938393" y="3638804"/>
            <a:ext cx="244257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FortiClient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9D871A-2C23-456E-9439-C67A65E6B893}"/>
              </a:ext>
            </a:extLst>
          </p:cNvPr>
          <p:cNvSpPr/>
          <p:nvPr/>
        </p:nvSpPr>
        <p:spPr>
          <a:xfrm>
            <a:off x="1576415" y="3406141"/>
            <a:ext cx="316653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44EEAB-E583-FE42-9B12-62EB5E2A9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4746" y="2394946"/>
            <a:ext cx="889209" cy="82408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750C188-68D5-43FF-BA4B-FBD296D1E68C}"/>
              </a:ext>
            </a:extLst>
          </p:cNvPr>
          <p:cNvSpPr txBox="1"/>
          <p:nvPr/>
        </p:nvSpPr>
        <p:spPr>
          <a:xfrm>
            <a:off x="7560006" y="3638804"/>
            <a:ext cx="275869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lnSpc>
                <a:spcPct val="90000"/>
              </a:lnSpc>
              <a:spcBef>
                <a:spcPts val="300"/>
              </a:spcBef>
            </a:pPr>
            <a:r>
              <a:rPr lang="en-US" sz="1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FortiEDR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D9D871A-2C23-456E-9439-C67A65E6B893}"/>
              </a:ext>
            </a:extLst>
          </p:cNvPr>
          <p:cNvSpPr/>
          <p:nvPr/>
        </p:nvSpPr>
        <p:spPr>
          <a:xfrm>
            <a:off x="7356085" y="3406141"/>
            <a:ext cx="316653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err="1"/>
          </a:p>
        </p:txBody>
      </p:sp>
      <p:sp>
        <p:nvSpPr>
          <p:cNvPr id="2" name="Plus 1"/>
          <p:cNvSpPr/>
          <p:nvPr/>
        </p:nvSpPr>
        <p:spPr>
          <a:xfrm>
            <a:off x="5461272" y="2932633"/>
            <a:ext cx="1018430" cy="992731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endParaRPr lang="en-US" sz="1400" dirty="0" err="1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32418" y="-117"/>
            <a:ext cx="10835682" cy="1325563"/>
          </a:xfrm>
        </p:spPr>
        <p:txBody>
          <a:bodyPr/>
          <a:lstStyle/>
          <a:p>
            <a:r>
              <a:rPr lang="en-US" sz="3400" dirty="0" smtClean="0"/>
              <a:t>EDR </a:t>
            </a:r>
            <a:r>
              <a:rPr lang="ru-RU" sz="3400" dirty="0" smtClean="0"/>
              <a:t>замена </a:t>
            </a:r>
            <a:r>
              <a:rPr lang="en-US" sz="3400" dirty="0" smtClean="0"/>
              <a:t>EPP?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68789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tinet Theme">
  <a:themeElements>
    <a:clrScheme name="Fortinet-2021">
      <a:dk1>
        <a:srgbClr val="000000"/>
      </a:dk1>
      <a:lt1>
        <a:srgbClr val="FFFFFF"/>
      </a:lt1>
      <a:dk2>
        <a:srgbClr val="B3B3B3"/>
      </a:dk2>
      <a:lt2>
        <a:srgbClr val="E6E6E6"/>
      </a:lt2>
      <a:accent1>
        <a:srgbClr val="48D597"/>
      </a:accent1>
      <a:accent2>
        <a:srgbClr val="2CCCD3"/>
      </a:accent2>
      <a:accent3>
        <a:srgbClr val="307FE2"/>
      </a:accent3>
      <a:accent4>
        <a:srgbClr val="9063CD"/>
      </a:accent4>
      <a:accent5>
        <a:srgbClr val="A2B2C8"/>
      </a:accent5>
      <a:accent6>
        <a:srgbClr val="DA281C"/>
      </a:accent6>
      <a:hlink>
        <a:srgbClr val="0081E9"/>
      </a:hlink>
      <a:folHlink>
        <a:srgbClr val="307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accent6"/>
          </a:solidFill>
        </a:ln>
      </a:spPr>
      <a:bodyPr rtlCol="0" anchor="ctr"/>
      <a:lstStyle>
        <a:defPPr algn="ctr">
          <a:lnSpc>
            <a:spcPct val="90000"/>
          </a:lnSpc>
          <a:spcBef>
            <a:spcPts val="300"/>
          </a:spcBef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 defTabSz="457189">
          <a:lnSpc>
            <a:spcPct val="90000"/>
          </a:lnSpc>
          <a:spcBef>
            <a:spcPts val="300"/>
          </a:spcBef>
          <a:defRPr sz="1400" dirty="0" smtClean="0">
            <a:solidFill>
              <a:srgbClr val="000000"/>
            </a:solidFill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0A87B996-0F7D-0B4C-AE60-DDA80FF33A7A}" vid="{0F1DD611-4A27-5E47-9F79-5E28042758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26755</TotalTime>
  <Words>448</Words>
  <Application>Microsoft Office PowerPoint</Application>
  <PresentationFormat>Widescreen</PresentationFormat>
  <Paragraphs>214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Aharoni</vt:lpstr>
      <vt:lpstr>Arial</vt:lpstr>
      <vt:lpstr>Calibri</vt:lpstr>
      <vt:lpstr>Inter</vt:lpstr>
      <vt:lpstr>Fortinet Theme</vt:lpstr>
      <vt:lpstr>FortiEDR/FortiXDR</vt:lpstr>
      <vt:lpstr>Минимизация издержек</vt:lpstr>
      <vt:lpstr>Инструменты обнаружения и предотвращения </vt:lpstr>
      <vt:lpstr>Видимость и контроль</vt:lpstr>
      <vt:lpstr>Функционал EPP</vt:lpstr>
      <vt:lpstr>Функционал EDR</vt:lpstr>
      <vt:lpstr>EPP: защита от известных угроз</vt:lpstr>
      <vt:lpstr>EDR: обнаружение продвинутых атак</vt:lpstr>
      <vt:lpstr>EDR замена EPP?</vt:lpstr>
      <vt:lpstr>FortiEDR</vt:lpstr>
      <vt:lpstr>FortiEDR: архитектура</vt:lpstr>
      <vt:lpstr>FortiEDR</vt:lpstr>
      <vt:lpstr>FortiEDR: блокировка</vt:lpstr>
      <vt:lpstr>FortiEDR: блокировка</vt:lpstr>
      <vt:lpstr>FortiEDR: обнаружение</vt:lpstr>
      <vt:lpstr>FortiEDR: реагирование</vt:lpstr>
      <vt:lpstr>Расширенные обнаружение и реагирование</vt:lpstr>
      <vt:lpstr>Расширение автоматизации</vt:lpstr>
      <vt:lpstr>FortiXDR</vt:lpstr>
      <vt:lpstr>FortiXDR: ANN</vt:lpstr>
      <vt:lpstr>FortiXDR</vt:lpstr>
      <vt:lpstr>FortiXDR</vt:lpstr>
      <vt:lpstr>FortiXDR</vt:lpstr>
      <vt:lpstr>Заключение</vt:lpstr>
      <vt:lpstr>Минимизация издержек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</dc:title>
  <dc:subject/>
  <dc:creator>Microsoft Office User</dc:creator>
  <cp:keywords/>
  <dc:description/>
  <cp:lastModifiedBy>Kirill Mikhaylov</cp:lastModifiedBy>
  <cp:revision>32</cp:revision>
  <cp:lastPrinted>2021-01-11T23:45:02Z</cp:lastPrinted>
  <dcterms:created xsi:type="dcterms:W3CDTF">2019-01-23T23:41:37Z</dcterms:created>
  <dcterms:modified xsi:type="dcterms:W3CDTF">2021-06-09T12:35:14Z</dcterms:modified>
  <cp:category/>
</cp:coreProperties>
</file>